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8" r:id="rId4"/>
    <p:sldId id="269" r:id="rId5"/>
    <p:sldId id="273" r:id="rId6"/>
    <p:sldId id="274" r:id="rId7"/>
    <p:sldId id="270" r:id="rId8"/>
    <p:sldId id="271" r:id="rId9"/>
    <p:sldId id="265" r:id="rId10"/>
    <p:sldId id="257" r:id="rId11"/>
    <p:sldId id="272" r:id="rId12"/>
    <p:sldId id="258" r:id="rId13"/>
    <p:sldId id="259" r:id="rId14"/>
    <p:sldId id="260" r:id="rId15"/>
    <p:sldId id="261" r:id="rId16"/>
    <p:sldId id="264" r:id="rId17"/>
    <p:sldId id="262" r:id="rId18"/>
    <p:sldId id="266" r:id="rId19"/>
    <p:sldId id="26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E1CB-5C0A-49DE-8559-D3F596676C86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FA81-6162-48FC-B8EA-7616B82C4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6143668" cy="58579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شهيد </a:t>
            </a:r>
            <a:r>
              <a: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محمد منتظر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قائم</a:t>
            </a: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موسس گروه:</a:t>
            </a:r>
            <a:r>
              <a:rPr lang="fa-IR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فلاح</a:t>
            </a:r>
            <a: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بنیانگذار سپاه یزد </a:t>
            </a:r>
            <a:b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sz="1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مرتضی الویری( به همراه منتظر قائم)</a:t>
            </a:r>
            <a: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:\montazer ghae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041350" cy="47149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071934" y="350043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1- محمد رضوي </a:t>
            </a:r>
          </a:p>
          <a:p>
            <a:pPr algn="r" rtl="1"/>
            <a:r>
              <a:rPr lang="fa-IR" dirty="0" smtClean="0"/>
              <a:t>2- محسن شريعتمداري</a:t>
            </a:r>
          </a:p>
          <a:p>
            <a:pPr algn="r" rtl="1"/>
            <a:r>
              <a:rPr lang="fa-IR" dirty="0" smtClean="0"/>
              <a:t>3- حبيب الله داداشي</a:t>
            </a:r>
          </a:p>
          <a:p>
            <a:pPr algn="r" rtl="1"/>
            <a:r>
              <a:rPr lang="fa-IR" dirty="0" smtClean="0"/>
              <a:t>4- معصومه خوش صولتان-همسر مرتضي الويري</a:t>
            </a:r>
          </a:p>
          <a:p>
            <a:pPr algn="r" rtl="1"/>
            <a:r>
              <a:rPr lang="fa-IR" dirty="0" smtClean="0"/>
              <a:t>5- مهين الويري</a:t>
            </a:r>
          </a:p>
          <a:p>
            <a:pPr algn="r" rtl="1"/>
            <a:r>
              <a:rPr lang="fa-IR" dirty="0" smtClean="0"/>
              <a:t>6- حسين شيخ عطار</a:t>
            </a:r>
          </a:p>
          <a:p>
            <a:pPr algn="r" rtl="1"/>
            <a:r>
              <a:rPr lang="fa-IR" dirty="0" smtClean="0"/>
              <a:t>7- نادر حليمي</a:t>
            </a:r>
          </a:p>
          <a:p>
            <a:pPr algn="r" rtl="1"/>
            <a:r>
              <a:rPr lang="fa-IR" dirty="0" smtClean="0"/>
              <a:t> 8-حميد مغفور مغربي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علیرضا عسکری</a:t>
            </a:r>
            <a:br>
              <a:rPr lang="fa-IR" dirty="0" smtClean="0"/>
            </a:br>
            <a:r>
              <a:rPr lang="fa-IR" dirty="0" smtClean="0"/>
              <a:t>عضو گروه بدر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1454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57958"/>
          </a:xfrm>
        </p:spPr>
        <p:txBody>
          <a:bodyPr>
            <a:normAutofit/>
          </a:bodyPr>
          <a:lstStyle/>
          <a:p>
            <a:pPr algn="r" rtl="1"/>
            <a:r>
              <a:rPr lang="ar-SA" sz="2000" dirty="0"/>
              <a:t>شهيد محمد منتظر قائم انسان وارسته اي بود كه از همان اوان زندگي با روحيه حقيقت جويي و آزاديخواهي خود پا در عرصه جهاد و شهادت نهاد. هنوز 15 سال بيشتر نداشت كه به صفوف مبارزان حماسه ساز 15 خرداد پيوست و با تكثير و پخش اعلاميه هاي امام و افشاي جنايات رژيم شاه در پيشبرد نهضت اسلامي مردم ايران تلاش نمود . از سال 1346 در پي آشنايي با مرحوم فتاحي سرپرست انجمن ديني يزد , كلاسهاي انجمن را به جلسات بررسي مسائل سياسي و مطالعه كتاب ولايت فقيه امام(ره) تبديل نمود و به ايجاد شور و شعور انقلابي در بين جوانان پرداخت . محمد در دوران سربازي نيز در مخالفت با رژيم ستم شاهي به مبارزه بي امان خود ادامه مي داد بطوريكه يكبار با لباس سربازي در ميان بازار , عكس شاه را پاره كرد و آن را آتش زد . در سال 1350 با تشكيل گروهي </a:t>
            </a:r>
            <a:r>
              <a:rPr lang="ar-SA" sz="2000" dirty="0" smtClean="0"/>
              <a:t>مخفي</a:t>
            </a:r>
            <a:r>
              <a:rPr lang="fa-IR" sz="2000" dirty="0" smtClean="0"/>
              <a:t>(فلاح)</a:t>
            </a:r>
            <a:r>
              <a:rPr lang="ar-SA" sz="2000" dirty="0" smtClean="0"/>
              <a:t>، </a:t>
            </a:r>
            <a:r>
              <a:rPr lang="ar-SA" sz="2000" dirty="0"/>
              <a:t>مبارزه را در قالب تشكلي منسجم هدايت و انجام مي داد. نخستين اعلاميه اين گروه در 6 بهمن 51 در يزد به شكل گسترده و مخفيانه توزيع شد كه انعكاسي وسيع يافت. شهيد منتظر قائم بيش از 15 ماه در سياه چالهاي اوين بدون كوچكترين اعترافي , سخت ترين شكنجه ها را تحمل كرد. پس از پيروزي انقلاب با تشكيل سپاه پاسداران به عنوان مسؤول بنيانگذاري و تشكيل سپاه يزد انتخاب گرديد. حضور فعال و برجسته وي در جريانات كردستان وي را چندين مرتبه تا آستانه شهادت قرار داد</a:t>
            </a:r>
            <a:r>
              <a:rPr lang="ar-SA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ar-SA" sz="2000" dirty="0"/>
              <a:t>شهيد منتظر قائم ، فرماندهي متواضع , آموزگاري وارسته , عارفي دريادل بود كه به دور از هرگونه خودنمايي با كوله باري از اخلاص و صميميت، خاطرات هميشه سبزي را به يادگار گذاشت . اين شهيد بزرگوار در روز پنجم ارديبهشت ماه در جريان تجاوز نظامي آمريكا به كوير طبس در سفري سرخ، اوج آفرين شهر عشق گشت 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alamolhoda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39642" cy="37861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2888" y="285728"/>
            <a:ext cx="6401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شهید سید حسین علم الهدی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20" y="1500174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موسس گروه موحدین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680" y="3270110"/>
            <a:ext cx="3543320" cy="35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285860"/>
            <a:ext cx="6000760" cy="328614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موسس گروه بدر</a:t>
            </a:r>
            <a:b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a-I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a-I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اعضا: حسین فدایی ، علی عسکری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E:\aks\pic\ghalan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44005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72066" y="285728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شهید حمید قلنبر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ks\pic\broojerd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505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00760" y="214290"/>
            <a:ext cx="2901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شهید محمد </a:t>
            </a:r>
          </a:p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بروجردی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2198" y="2500306"/>
            <a:ext cx="2472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موسس گروه </a:t>
            </a:r>
            <a:b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صف</a:t>
            </a:r>
            <a:b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شهادت 1362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4" y="1571612"/>
            <a:ext cx="4543428" cy="1143000"/>
          </a:xfrm>
        </p:spPr>
        <p:txBody>
          <a:bodyPr>
            <a:normAutofit/>
          </a:bodyPr>
          <a:lstStyle/>
          <a:p>
            <a:pPr rtl="1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موسس گروه منصورون</a:t>
            </a:r>
            <a:b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a-IR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شهادت 6بهمن1355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Pictures\n00000017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1854" cy="42148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86116" y="357166"/>
            <a:ext cx="560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شهید غلامحسین صفاتی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ks\pic\images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2757503" cy="2394674"/>
          </a:xfrm>
          <a:prstGeom prst="rect">
            <a:avLst/>
          </a:prstGeom>
          <a:noFill/>
        </p:spPr>
      </p:pic>
      <p:pic>
        <p:nvPicPr>
          <p:cNvPr id="1026" name="Picture 2" descr="F:\hashiyeh\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30"/>
            <a:ext cx="5643570" cy="56435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29190" y="2643182"/>
            <a:ext cx="3857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گروه امت واحده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:\fainal-ket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1" y="1428737"/>
            <a:ext cx="3619509" cy="5429264"/>
          </a:xfrm>
          <a:prstGeom prst="rect">
            <a:avLst/>
          </a:prstGeom>
          <a:noFill/>
        </p:spPr>
      </p:pic>
      <p:pic>
        <p:nvPicPr>
          <p:cNvPr id="1027" name="Picture 3" descr="I:\aghaj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  <a:alpha val="36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13153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FF00"/>
                </a:solidFill>
              </a:rPr>
              <a:t>در سال 1358از به هم پیوستن 7 گروه  مبارزتشکیل گردید</a:t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> </a:t>
            </a:r>
            <a:r>
              <a:rPr lang="fa-IR" sz="3100" dirty="0" smtClean="0">
                <a:solidFill>
                  <a:srgbClr val="FFFF00"/>
                </a:solidFill>
              </a:rPr>
              <a:t>بدر، منصورون ، صف ، فلاح ، موحدین</a:t>
            </a:r>
            <a:br>
              <a:rPr lang="fa-IR" sz="3100" dirty="0" smtClean="0">
                <a:solidFill>
                  <a:srgbClr val="FFFF00"/>
                </a:solidFill>
              </a:rPr>
            </a:br>
            <a:r>
              <a:rPr lang="fa-IR" sz="3100" dirty="0" smtClean="0">
                <a:solidFill>
                  <a:srgbClr val="FFFF00"/>
                </a:solidFill>
              </a:rPr>
              <a:t>فلق و امت واحده</a:t>
            </a:r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428604"/>
            <a:ext cx="7411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سازمان مجاهدین انقلاب اسلامی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1" y="274638"/>
            <a:ext cx="7382499" cy="60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tint val="66000"/>
                <a:satMod val="160000"/>
                <a:alpha val="9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منصورون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این گروه از به هم پیوستن 2 گروه دیگر و </a:t>
            </a:r>
            <a:r>
              <a:rPr lang="fa-IR" dirty="0" smtClean="0"/>
              <a:t>افرادی</a:t>
            </a:r>
            <a:r>
              <a:rPr lang="ar-SA" dirty="0" smtClean="0"/>
              <a:t> رانده شده از سازمان مجاهدین خلق تشکیل شد كه از سال 50-49 سابقه مبارزاتی داشتند</a:t>
            </a:r>
            <a:r>
              <a:rPr lang="en-US" dirty="0" smtClean="0"/>
              <a:t>.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   1-</a:t>
            </a:r>
            <a:r>
              <a:rPr lang="ar-SA" dirty="0" smtClean="0"/>
              <a:t>شهید سبحانی</a:t>
            </a:r>
            <a:r>
              <a:rPr lang="fa-IR" dirty="0" smtClean="0"/>
              <a:t> (</a:t>
            </a:r>
            <a:r>
              <a:rPr lang="ar-SA" dirty="0" smtClean="0"/>
              <a:t>در سال 48-49 در دزفول شكل گرفت </a:t>
            </a:r>
            <a:r>
              <a:rPr lang="fa-IR" dirty="0" smtClean="0"/>
              <a:t>)</a:t>
            </a:r>
            <a:r>
              <a:rPr lang="ar-SA" dirty="0" smtClean="0"/>
              <a:t> </a:t>
            </a:r>
            <a:r>
              <a:rPr lang="fa-IR" dirty="0" smtClean="0"/>
              <a:t> 2- </a:t>
            </a:r>
            <a:r>
              <a:rPr lang="ar-SA" dirty="0" smtClean="0"/>
              <a:t>حزب الله</a:t>
            </a:r>
            <a:r>
              <a:rPr lang="fa-IR" dirty="0" smtClean="0"/>
              <a:t> (</a:t>
            </a:r>
            <a:r>
              <a:rPr lang="ar-SA" dirty="0" smtClean="0"/>
              <a:t>در خرمشهر </a:t>
            </a:r>
            <a:r>
              <a:rPr lang="fa-IR" dirty="0" smtClean="0"/>
              <a:t>شکل گرفت)</a:t>
            </a:r>
          </a:p>
          <a:p>
            <a:pPr algn="r" rtl="1">
              <a:buNone/>
            </a:pPr>
            <a:r>
              <a:rPr lang="ar-SA" dirty="0" smtClean="0"/>
              <a:t>این دو گروه همدیگر را در زندان پیدا كردند و به وحدت رسیدند و سال های 51 تا 54 كه عناصر شان آزاد شدند در بیرون از زندان نیز در خوزستان فعالیت داشتند. </a:t>
            </a:r>
            <a:br>
              <a:rPr lang="ar-SA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1">
                <a:tint val="66000"/>
                <a:satMod val="160000"/>
                <a:alpha val="9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شکل گیری منصورون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گروه دیگری بودند از مبارز</a:t>
            </a:r>
            <a:r>
              <a:rPr lang="fa-IR" dirty="0" smtClean="0"/>
              <a:t>ین</a:t>
            </a:r>
            <a:r>
              <a:rPr lang="ar-SA" dirty="0" smtClean="0"/>
              <a:t> اهوازی و مسجد سلیمانی (مثل آقایان علی شمخانی و محسن رضایی) و بهبهانی و گچسارانی (مثل شهید مجید بقایی و دقایقی) که آنها نیز با دو گروه قبلی از دزفول و خرمشهر آشنا شدند و به وحدت رسیدند. </a:t>
            </a:r>
            <a:endParaRPr lang="fa-IR" dirty="0" smtClean="0"/>
          </a:p>
          <a:p>
            <a:pPr algn="r" rtl="1"/>
            <a:r>
              <a:rPr lang="ar-SA" dirty="0" smtClean="0"/>
              <a:t>در سال 54 كه انحراف در گروه مجاهدین خلق علنی شد، غلامحسین صفاتی دزفولی كه عضو مجاهدین بود</a:t>
            </a:r>
            <a:r>
              <a:rPr lang="fa-IR" dirty="0" smtClean="0"/>
              <a:t>به همراه دوستانش از سازمان</a:t>
            </a:r>
            <a:r>
              <a:rPr lang="ar-SA" dirty="0" smtClean="0"/>
              <a:t> خارج شدند و ب</a:t>
            </a:r>
            <a:r>
              <a:rPr lang="fa-IR" dirty="0" smtClean="0"/>
              <a:t>ا</a:t>
            </a:r>
            <a:r>
              <a:rPr lang="ar-SA" dirty="0" smtClean="0"/>
              <a:t>گروه حزب الله در </a:t>
            </a:r>
            <a:r>
              <a:rPr lang="fa-IR" dirty="0" smtClean="0"/>
              <a:t>پیوند خوردند</a:t>
            </a:r>
            <a:r>
              <a:rPr lang="ar-SA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615394" cy="6858000"/>
          </a:xfrm>
        </p:spPr>
        <p:txBody>
          <a:bodyPr>
            <a:noAutofit/>
          </a:bodyPr>
          <a:lstStyle/>
          <a:p>
            <a:pPr algn="r" rtl="1"/>
            <a:r>
              <a:rPr lang="fa-IR" sz="2000" b="1" dirty="0" smtClean="0"/>
              <a:t>گروه منصورون</a:t>
            </a:r>
          </a:p>
          <a:p>
            <a:pPr algn="r" rtl="1"/>
            <a:r>
              <a:rPr lang="fa-IR" sz="2000" dirty="0" smtClean="0"/>
              <a:t>ريشه اصلي اين گروه ابتدا در خوزستان بود. غلامعلي رشيد درباره اين </a:t>
            </a:r>
          </a:p>
          <a:p>
            <a:pPr algn="r" rtl="1"/>
            <a:r>
              <a:rPr lang="fa-IR" sz="2000" dirty="0" smtClean="0"/>
              <a:t>سابقه گروه منصورون درست است كه به سال 54 بر م يگردد اما « گروه م يگويد</a:t>
            </a:r>
          </a:p>
          <a:p>
            <a:pPr algn="r" rtl="1"/>
            <a:r>
              <a:rPr lang="fa-IR" sz="2000" dirty="0" smtClean="0"/>
              <a:t>اين گروه از جمع شدن 2 گروه ديگر و برادراني رانده شده از سازمان مجاهدين خلق</a:t>
            </a:r>
          </a:p>
          <a:p>
            <a:pPr algn="r" rtl="1"/>
            <a:r>
              <a:rPr lang="fa-IR" sz="2000" dirty="0" smtClean="0"/>
              <a:t>سابقه مبارزاتي داشتند. يكي گروه شهيد سبحاني - به هم پيوستند كه از سال 50 ،49 </a:t>
            </a:r>
          </a:p>
          <a:p>
            <a:pPr algn="r" rtl="1"/>
            <a:r>
              <a:rPr lang="fa-IR" sz="2000" dirty="0" smtClean="0"/>
              <a:t>49 در دزفول شكل گرفت و مبارزه را آغاز كرد و سال 50 - بود كه ... در سال 48</a:t>
            </a:r>
          </a:p>
          <a:p>
            <a:pPr algn="r" rtl="1"/>
            <a:r>
              <a:rPr lang="fa-IR" sz="2000" dirty="0" smtClean="0"/>
              <a:t>» حزب الله « تمام افراد گروه دستگير و روانه زندان )اهواز( شدند. گروه ديگر گروه</a:t>
            </a:r>
          </a:p>
          <a:p>
            <a:pPr algn="r" rtl="1"/>
            <a:r>
              <a:rPr lang="fa-IR" sz="2000" dirty="0" smtClean="0"/>
              <a:t>بود در خرمشهر كه آنان نيز در سال 50 دستگير و به زندان اهواز آمدند.</a:t>
            </a:r>
          </a:p>
          <a:p>
            <a:pPr algn="r" rtl="1"/>
            <a:r>
              <a:rPr lang="fa-IR" sz="2000" dirty="0" smtClean="0"/>
              <a:t>يدند و </a:t>
            </a:r>
            <a:r>
              <a:rPr lang="en-US" sz="2000" dirty="0" smtClean="0"/>
              <a:t>􀀯 </a:t>
            </a:r>
            <a:r>
              <a:rPr lang="fa-IR" sz="2000" dirty="0" smtClean="0"/>
              <a:t>ن دو گروه همديگر را در زندان پيدا كردند و به وحدت رس </a:t>
            </a:r>
            <a:r>
              <a:rPr lang="en-US" sz="2000" dirty="0" smtClean="0"/>
              <a:t>􀀯 </a:t>
            </a:r>
            <a:r>
              <a:rPr lang="fa-IR" sz="2000" dirty="0" smtClean="0"/>
              <a:t>اي</a:t>
            </a:r>
          </a:p>
          <a:p>
            <a:pPr algn="r" rtl="1"/>
            <a:r>
              <a:rPr lang="fa-IR" sz="2000" dirty="0" smtClean="0"/>
              <a:t>ا لهاي 51 تا 54 كه عناصر شان آزاد شدند در بيرون از زندان نيز در خوزستان </a:t>
            </a:r>
            <a:r>
              <a:rPr lang="en-US" sz="2000" dirty="0" smtClean="0"/>
              <a:t>􀀯 </a:t>
            </a:r>
            <a:r>
              <a:rPr lang="fa-IR" sz="2000" dirty="0" smtClean="0"/>
              <a:t>س</a:t>
            </a:r>
          </a:p>
          <a:p>
            <a:pPr algn="r" rtl="1"/>
            <a:r>
              <a:rPr lang="fa-IR" sz="2000" dirty="0" smtClean="0"/>
              <a:t>د از برادران مبارز اهوازي </a:t>
            </a:r>
            <a:r>
              <a:rPr lang="en-US" sz="2000" dirty="0" smtClean="0"/>
              <a:t>􀀯 </a:t>
            </a:r>
            <a:r>
              <a:rPr lang="fa-IR" sz="2000" dirty="0" smtClean="0"/>
              <a:t>تند. بعد از اين دو گروه، گروه ديگري بودن </a:t>
            </a:r>
            <a:r>
              <a:rPr lang="en-US" sz="2000" dirty="0" smtClean="0"/>
              <a:t>􀀯 </a:t>
            </a:r>
            <a:r>
              <a:rPr lang="fa-IR" sz="2000" dirty="0" smtClean="0"/>
              <a:t>فعاليت داش</a:t>
            </a:r>
          </a:p>
          <a:p>
            <a:pPr algn="r" rtl="1"/>
            <a:r>
              <a:rPr lang="fa-IR" sz="2000" dirty="0" smtClean="0"/>
              <a:t>ن رضايي( و بهبهاني </a:t>
            </a:r>
            <a:r>
              <a:rPr lang="en-US" sz="2000" dirty="0" smtClean="0"/>
              <a:t>􀀯 </a:t>
            </a:r>
            <a:r>
              <a:rPr lang="fa-IR" sz="2000" dirty="0" smtClean="0"/>
              <a:t>ليماني )مثل آقايان علي شمخاني و محس </a:t>
            </a:r>
            <a:r>
              <a:rPr lang="en-US" sz="2000" dirty="0" smtClean="0"/>
              <a:t>􀀯 </a:t>
            </a:r>
            <a:r>
              <a:rPr lang="fa-IR" sz="2000" dirty="0" smtClean="0"/>
              <a:t>جد س </a:t>
            </a:r>
            <a:r>
              <a:rPr lang="en-US" sz="2000" dirty="0" smtClean="0"/>
              <a:t>􀀯 </a:t>
            </a:r>
            <a:r>
              <a:rPr lang="fa-IR" sz="2000" dirty="0" smtClean="0"/>
              <a:t>و مس</a:t>
            </a:r>
          </a:p>
          <a:p>
            <a:pPr algn="r" rtl="1"/>
            <a:r>
              <a:rPr lang="fa-IR" sz="2000" dirty="0" smtClean="0"/>
              <a:t>هيد مجيد بقايي و دقايقي نيز با دو گروه قبلي از دزفول و </a:t>
            </a:r>
            <a:r>
              <a:rPr lang="en-US" sz="2000" dirty="0" smtClean="0"/>
              <a:t>􀀯 </a:t>
            </a:r>
            <a:r>
              <a:rPr lang="fa-IR" sz="2000" dirty="0" smtClean="0"/>
              <a:t>اراني مثل ش </a:t>
            </a:r>
            <a:r>
              <a:rPr lang="en-US" sz="2000" dirty="0" smtClean="0"/>
              <a:t>􀀯 </a:t>
            </a:r>
            <a:r>
              <a:rPr lang="fa-IR" sz="2000" dirty="0" smtClean="0"/>
              <a:t>و گچس</a:t>
            </a:r>
          </a:p>
          <a:p>
            <a:pPr algn="r" rtl="1"/>
            <a:r>
              <a:rPr lang="fa-IR" sz="2000" dirty="0" smtClean="0"/>
              <a:t>خرمشهر آشنا شدند و به وحدت رسيدند. در سال 54 كه انحراف در گروه مجاهدين</a:t>
            </a:r>
          </a:p>
          <a:p>
            <a:pPr algn="r" rtl="1"/>
            <a:r>
              <a:rPr lang="fa-IR" sz="2000" dirty="0" smtClean="0"/>
              <a:t>د، دوستاني مثل غلامحسين صفاتي دزفولي كه عضو مجاهدين </a:t>
            </a:r>
            <a:r>
              <a:rPr lang="en-US" sz="2000" dirty="0" smtClean="0"/>
              <a:t>􀀯 </a:t>
            </a:r>
            <a:r>
              <a:rPr lang="fa-IR" sz="2000" dirty="0" smtClean="0"/>
              <a:t>خلق علني ش</a:t>
            </a:r>
          </a:p>
          <a:p>
            <a:pPr algn="r" rtl="1"/>
            <a:r>
              <a:rPr lang="fa-IR" sz="2000" dirty="0" smtClean="0"/>
              <a:t>بودند خارج شدند و به دنبال همين گروه حزب الله در خرمشهر آمد. زماني كه از او</a:t>
            </a:r>
          </a:p>
          <a:p>
            <a:pPr algn="r" rtl="1"/>
            <a:r>
              <a:rPr lang="fa-IR" sz="2000" dirty="0" smtClean="0"/>
              <a:t>پرسيدم چگونه ما را پيدا كرديد و به اين نتيجه رسيديد؟ گفت: در بولت نهاي داخلي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 smtClean="0"/>
              <a:t>مجاهدين خلق ازگرو ههاي خوزستاني ياد كرده بودند و تصميم گرفتم كه بچ هها را</a:t>
            </a:r>
          </a:p>
          <a:p>
            <a:pPr algn="r" rtl="1"/>
            <a:r>
              <a:rPr lang="fa-IR" dirty="0" smtClean="0"/>
              <a:t>پيدا كنم. به هر حال سال 54 با تجربياتي كه آقاي غلامحسين صفاتي داشت ، اين</a:t>
            </a:r>
          </a:p>
          <a:p>
            <a:pPr algn="r" rtl="1"/>
            <a:r>
              <a:rPr lang="fa-IR" dirty="0" smtClean="0"/>
              <a:t>گرو هها تركيب و يك ]گروه[ جديد تشكيل شد كه تا مد تها نام نداشت و فقط در</a:t>
            </a:r>
          </a:p>
          <a:p>
            <a:pPr algn="r" rtl="1"/>
            <a:r>
              <a:rPr lang="fa-IR" dirty="0" smtClean="0"/>
              <a:t>» انهم لهم المنصورون وان جندنا لهم الغالبون « نشري ههاي داخلي خود به آيه شريفه</a:t>
            </a:r>
          </a:p>
          <a:p>
            <a:pPr algn="r" rtl="1"/>
            <a:r>
              <a:rPr lang="fa-IR" dirty="0" smtClean="0"/>
              <a:t>استناد م يكردند و اواخر سال 55 و اوايل سال 56 كه ضرباتي متوجه گروه شد، باز</a:t>
            </a:r>
          </a:p>
          <a:p>
            <a:pPr algn="r" rtl="1"/>
            <a:r>
              <a:rPr lang="fa-IR" dirty="0" smtClean="0"/>
              <a:t>هم در توضيح حوادث بدون نام، در بياني هها و اعلامي هها از همين آيه استفاده م يشد</a:t>
            </a:r>
          </a:p>
          <a:p>
            <a:pPr algn="r" rtl="1"/>
            <a:r>
              <a:rPr lang="fa-IR" dirty="0" smtClean="0"/>
              <a:t>ال 57 كه تظاهرات مردمي به اوج خود رسيد و عمليات انجام داد، كم كم </a:t>
            </a:r>
            <a:r>
              <a:rPr lang="en-US" dirty="0" smtClean="0"/>
              <a:t>􀀯 </a:t>
            </a:r>
            <a:r>
              <a:rPr lang="fa-IR" dirty="0" smtClean="0"/>
              <a:t>و در س</a:t>
            </a:r>
          </a:p>
          <a:p>
            <a:pPr algn="r" rtl="1"/>
            <a:r>
              <a:rPr lang="fa-IR" dirty="0" smtClean="0"/>
              <a:t>» . را براي خود انتخاب كرد » منصورون « گروه نام</a:t>
            </a:r>
          </a:p>
          <a:p>
            <a:pPr algn="r" rtl="1"/>
            <a:r>
              <a:rPr lang="fa-IR" dirty="0" smtClean="0"/>
              <a:t>امل شهيد عبد الحسين سبحاني )روحاني جوان(، </a:t>
            </a:r>
            <a:r>
              <a:rPr lang="en-US" dirty="0" smtClean="0"/>
              <a:t>􀀯 </a:t>
            </a:r>
            <a:r>
              <a:rPr lang="fa-IR" dirty="0" smtClean="0"/>
              <a:t>گروه دزفول يها ش</a:t>
            </a:r>
          </a:p>
          <a:p>
            <a:pPr algn="r" rtl="1"/>
            <a:r>
              <a:rPr lang="fa-IR" dirty="0" smtClean="0"/>
              <a:t>شهيد در سال 1351 ، شهيد عزيز صفري )شهيد در سال 56 ( ، غلامعلي رشيد، سيد</a:t>
            </a:r>
          </a:p>
          <a:p>
            <a:pPr algn="r" rtl="1"/>
            <a:r>
              <a:rPr lang="fa-IR" dirty="0" smtClean="0"/>
              <a:t>احمد آوايي و ...بود. گروه حزب الله در خرمشهر نيز از شهيد محمد علي جهان آرا ،</a:t>
            </a:r>
          </a:p>
          <a:p>
            <a:pPr algn="r" rtl="1"/>
            <a:r>
              <a:rPr lang="fa-IR" dirty="0" smtClean="0"/>
              <a:t>شهيد علي جهان آرا، رضا بصير زاده، سيد مرتضي نعمت زاده و ... تشكيل شده بود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گروه شهید سبحانی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   1</a:t>
            </a:r>
            <a:r>
              <a:rPr lang="ar-SA" dirty="0" smtClean="0"/>
              <a:t>. شهید عبد الحسین سبحانی </a:t>
            </a:r>
            <a:r>
              <a:rPr lang="ar-SA" sz="1800" dirty="0" smtClean="0"/>
              <a:t>(روحانی جوان)، </a:t>
            </a:r>
            <a:r>
              <a:rPr lang="ar-SA" dirty="0" smtClean="0"/>
              <a:t>شهید در سال 1351 </a:t>
            </a:r>
            <a:br>
              <a:rPr lang="ar-SA" dirty="0" smtClean="0"/>
            </a:br>
            <a:r>
              <a:rPr lang="ar-SA" dirty="0" smtClean="0"/>
              <a:t>2. شهید عزیز صفری (شهید در سال 56) </a:t>
            </a:r>
            <a:br>
              <a:rPr lang="ar-SA" dirty="0" smtClean="0"/>
            </a:br>
            <a:r>
              <a:rPr lang="ar-SA" dirty="0" smtClean="0"/>
              <a:t>3. غلامعلی رشید (</a:t>
            </a:r>
            <a:r>
              <a:rPr lang="fa-IR" dirty="0" smtClean="0"/>
              <a:t>سردار سپاه</a:t>
            </a:r>
            <a:r>
              <a:rPr lang="ar-SA" dirty="0" smtClean="0"/>
              <a:t>) </a:t>
            </a:r>
            <a:br>
              <a:rPr lang="ar-SA" dirty="0" smtClean="0"/>
            </a:br>
            <a:r>
              <a:rPr lang="ar-SA" dirty="0" smtClean="0"/>
              <a:t>4. سید احمد آوایی (نماینده كنونی مجلس شورای اسلامی) </a:t>
            </a:r>
            <a:br>
              <a:rPr lang="ar-SA" dirty="0" smtClean="0"/>
            </a:br>
            <a:r>
              <a:rPr lang="ar-SA" dirty="0" smtClean="0"/>
              <a:t>5. حمید صفری (سردار سپاه) </a:t>
            </a:r>
            <a:br>
              <a:rPr lang="ar-SA" dirty="0" smtClean="0"/>
            </a:br>
            <a:r>
              <a:rPr lang="ar-SA" dirty="0" smtClean="0"/>
              <a:t>6. عیدی فعال (در جهاد سازندگی </a:t>
            </a:r>
            <a:r>
              <a:rPr lang="fa-IR" dirty="0" smtClean="0"/>
              <a:t>فعالیت می نمود</a:t>
            </a:r>
            <a:r>
              <a:rPr lang="ar-SA" dirty="0" smtClean="0"/>
              <a:t>) </a:t>
            </a:r>
            <a:br>
              <a:rPr lang="ar-SA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گروه حزب الله در خرمشهر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/>
              <a:t>   </a:t>
            </a:r>
            <a:r>
              <a:rPr lang="ar-SA" sz="2800" dirty="0" smtClean="0"/>
              <a:t>1</a:t>
            </a:r>
            <a:r>
              <a:rPr lang="fa-IR" sz="2800" dirty="0" smtClean="0"/>
              <a:t> </a:t>
            </a:r>
            <a:r>
              <a:rPr lang="ar-SA" sz="2800" dirty="0" smtClean="0"/>
              <a:t>. فرزاد قلعه گلابی </a:t>
            </a:r>
            <a:r>
              <a:rPr lang="ar-SA" sz="1600" dirty="0" smtClean="0"/>
              <a:t>رهبری گروه را به عهده داشت. (منحرف و فاسد و فراری به خارج از كشور بعد از انقلاب) 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2. شهید محمد علی جهان آرا </a:t>
            </a:r>
            <a:br>
              <a:rPr lang="ar-SA" sz="2800" dirty="0" smtClean="0"/>
            </a:br>
            <a:r>
              <a:rPr lang="ar-SA" sz="2800" dirty="0" smtClean="0"/>
              <a:t>3. شهید علی جهان آرا </a:t>
            </a:r>
            <a:br>
              <a:rPr lang="ar-SA" sz="2800" dirty="0" smtClean="0"/>
            </a:br>
            <a:r>
              <a:rPr lang="ar-SA" sz="2800" dirty="0" smtClean="0"/>
              <a:t>4. رضا بصیر زاده </a:t>
            </a:r>
            <a:br>
              <a:rPr lang="ar-SA" sz="2800" dirty="0" smtClean="0"/>
            </a:br>
            <a:r>
              <a:rPr lang="ar-SA" sz="2800" dirty="0" smtClean="0"/>
              <a:t>5. سید مرتضی نعمت زاده </a:t>
            </a:r>
            <a:br>
              <a:rPr lang="ar-SA" sz="2800" dirty="0" smtClean="0"/>
            </a:br>
            <a:r>
              <a:rPr lang="ar-SA" sz="2800" dirty="0" smtClean="0"/>
              <a:t>6. اسماعیل زمانی </a:t>
            </a:r>
            <a:br>
              <a:rPr lang="ar-SA" sz="2800" dirty="0" smtClean="0"/>
            </a:br>
            <a:r>
              <a:rPr lang="ar-SA" sz="2800" dirty="0" smtClean="0"/>
              <a:t>7. شهید كریم رفیعی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3286124"/>
            <a:ext cx="2257412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شهیدان منصورون</a:t>
            </a:r>
            <a:endParaRPr lang="en-US" dirty="0"/>
          </a:p>
        </p:txBody>
      </p:sp>
      <p:pic>
        <p:nvPicPr>
          <p:cNvPr id="2050" name="Picture 2" descr="C:\Users\user\Pictures\منصورون - شهدای منصورون_files\n00000016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1524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Users\user\Pictures\منصورون - شهدای منصورون_files\n00000020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1524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user\Pictures\منصورون - شهدای منصورون_files\n00000021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53000"/>
            <a:ext cx="1524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Users\user\Pictures\منصورون - شهدای منصورون_files\n00000022-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571612"/>
            <a:ext cx="1232306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C:\Users\user\Pictures\منصورون - شهدای منصورون_files\n00000050-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9252" y="3171829"/>
            <a:ext cx="3141904" cy="3686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5" name="Picture 7" descr="C:\Users\user\Pictures\منصورون - شهدای منصورون_files\n00000051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78" y="-428652"/>
            <a:ext cx="3143240" cy="371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C:\Users\user\Pictures\منصورون - شهدای منصورون_files\n00000052-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-285776"/>
            <a:ext cx="2657475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7" name="Picture 9" descr="C:\Users\user\Pictures\منصورون - شهدای منصورون_files\n00000056-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0"/>
            <a:ext cx="1976446" cy="1482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1044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در سال 1358از به هم پیوستن 7 گروه  مبارزتشکیل گردید   بدر، منصورون ، صف ، فلاح ، موحدین فلق و امت واحده </vt:lpstr>
      <vt:lpstr>منصورون</vt:lpstr>
      <vt:lpstr>شکل گیری منصورون</vt:lpstr>
      <vt:lpstr>PowerPoint Presentation</vt:lpstr>
      <vt:lpstr>PowerPoint Presentation</vt:lpstr>
      <vt:lpstr>گروه شهید سبحانی</vt:lpstr>
      <vt:lpstr>گروه حزب الله در خرمشهر</vt:lpstr>
      <vt:lpstr>شهیدان منصورون</vt:lpstr>
      <vt:lpstr>     شهيد محمد منتظر قائم موسس گروه:فلاح بنیانگذار سپاه یزد   مرتضی الویری( به همراه منتظر قائم)    </vt:lpstr>
      <vt:lpstr>علیرضا عسکری عضو گروه بدر</vt:lpstr>
      <vt:lpstr>شهيد محمد منتظر قائم انسان وارسته اي بود كه از همان اوان زندگي با روحيه حقيقت جويي و آزاديخواهي خود پا در عرصه جهاد و شهادت نهاد. هنوز 15 سال بيشتر نداشت كه به صفوف مبارزان حماسه ساز 15 خرداد پيوست و با تكثير و پخش اعلاميه هاي امام و افشاي جنايات رژيم شاه در پيشبرد نهضت اسلامي مردم ايران تلاش نمود . از سال 1346 در پي آشنايي با مرحوم فتاحي سرپرست انجمن ديني يزد , كلاسهاي انجمن را به جلسات بررسي مسائل سياسي و مطالعه كتاب ولايت فقيه امام(ره) تبديل نمود و به ايجاد شور و شعور انقلابي در بين جوانان پرداخت . محمد در دوران سربازي نيز در مخالفت با رژيم ستم شاهي به مبارزه بي امان خود ادامه مي داد بطوريكه يكبار با لباس سربازي در ميان بازار , عكس شاه را پاره كرد و آن را آتش زد . در سال 1350 با تشكيل گروهي مخفي(فلاح)، مبارزه را در قالب تشكلي منسجم هدايت و انجام مي داد. نخستين اعلاميه اين گروه در 6 بهمن 51 در يزد به شكل گسترده و مخفيانه توزيع شد كه انعكاسي وسيع يافت. شهيد منتظر قائم بيش از 15 ماه در سياه چالهاي اوين بدون كوچكترين اعترافي , سخت ترين شكنجه ها را تحمل كرد. پس از پيروزي انقلاب با تشكيل سپاه پاسداران به عنوان مسؤول بنيانگذاري و تشكيل سپاه يزد انتخاب گرديد. حضور فعال و برجسته وي در جريانات كردستان وي را چندين مرتبه تا آستانه شهادت قرار داد.  شهيد منتظر قائم ، فرماندهي متواضع , آموزگاري وارسته , عارفي دريادل بود كه به دور از هرگونه خودنمايي با كوله باري از اخلاص و صميميت، خاطرات هميشه سبزي را به يادگار گذاشت . اين شهيد بزرگوار در روز پنجم ارديبهشت ماه در جريان تجاوز نظامي آمريكا به كوير طبس در سفري سرخ، اوج آفرين شهر عشق گشت .  </vt:lpstr>
      <vt:lpstr>PowerPoint Presentation</vt:lpstr>
      <vt:lpstr>موسس گروه بدر  اعضا: حسین فدایی ، علی عسکری</vt:lpstr>
      <vt:lpstr>PowerPoint Presentation</vt:lpstr>
      <vt:lpstr>موسس گروه منصورون شهادت 6بهمن1355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2010-01-12T17:06:56Z</dcterms:created>
  <dcterms:modified xsi:type="dcterms:W3CDTF">2023-11-05T18:24:39Z</dcterms:modified>
</cp:coreProperties>
</file>