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08" r:id="rId2"/>
    <p:sldId id="309" r:id="rId3"/>
    <p:sldId id="326" r:id="rId4"/>
    <p:sldId id="314" r:id="rId5"/>
    <p:sldId id="305" r:id="rId6"/>
    <p:sldId id="355" r:id="rId7"/>
    <p:sldId id="271" r:id="rId8"/>
    <p:sldId id="339" r:id="rId9"/>
    <p:sldId id="300" r:id="rId10"/>
    <p:sldId id="353" r:id="rId11"/>
    <p:sldId id="274" r:id="rId12"/>
    <p:sldId id="277" r:id="rId13"/>
    <p:sldId id="313" r:id="rId14"/>
    <p:sldId id="340" r:id="rId15"/>
    <p:sldId id="341" r:id="rId16"/>
    <p:sldId id="342" r:id="rId17"/>
    <p:sldId id="343" r:id="rId18"/>
    <p:sldId id="344" r:id="rId19"/>
    <p:sldId id="345" r:id="rId20"/>
    <p:sldId id="295" r:id="rId21"/>
    <p:sldId id="324" r:id="rId22"/>
    <p:sldId id="349" r:id="rId23"/>
    <p:sldId id="311" r:id="rId24"/>
    <p:sldId id="291" r:id="rId25"/>
    <p:sldId id="356" r:id="rId2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53" autoAdjust="0"/>
    <p:restoredTop sz="94624" autoAdjust="0"/>
  </p:normalViewPr>
  <p:slideViewPr>
    <p:cSldViewPr>
      <p:cViewPr varScale="1">
        <p:scale>
          <a:sx n="56" d="100"/>
          <a:sy n="56" d="100"/>
        </p:scale>
        <p:origin x="12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9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a-IR" sz="2800" b="1" i="0" baseline="0" dirty="0">
                <a:solidFill>
                  <a:srgbClr val="00B0F0"/>
                </a:solidFill>
                <a:cs typeface="2  Nazanin Outline" pitchFamily="2" charset="-78"/>
              </a:rPr>
              <a:t>نمودار </a:t>
            </a:r>
            <a:r>
              <a:rPr lang="fa-IR" sz="2800" b="1" i="0" baseline="0" dirty="0" smtClean="0">
                <a:solidFill>
                  <a:srgbClr val="00B0F0"/>
                </a:solidFill>
                <a:cs typeface="2  Nazanin Outline" pitchFamily="2" charset="-78"/>
              </a:rPr>
              <a:t>تقریبی جمعیت </a:t>
            </a:r>
            <a:r>
              <a:rPr lang="fa-IR" sz="2800" b="1" i="0" baseline="0" dirty="0">
                <a:solidFill>
                  <a:srgbClr val="00B0F0"/>
                </a:solidFill>
                <a:cs typeface="2  Nazanin Outline" pitchFamily="2" charset="-78"/>
              </a:rPr>
              <a:t>مسلمین</a:t>
            </a:r>
            <a:endParaRPr lang="en-US" sz="2800" b="1" i="0" baseline="0" dirty="0">
              <a:solidFill>
                <a:srgbClr val="00B0F0"/>
              </a:solidFill>
              <a:cs typeface="2  Nazanin Outline" pitchFamily="2" charset="-78"/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3"/>
              <c:tx>
                <c:rich>
                  <a:bodyPr/>
                  <a:lstStyle/>
                  <a:p>
                    <a:r>
                      <a:rPr lang="fa-IR"/>
                      <a:t>سلفی غیرتکفیری
13%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fa-IR">
                        <a:solidFill>
                          <a:srgbClr val="FF0000"/>
                        </a:solidFill>
                      </a:rPr>
                      <a:t>سلفی تکفیری
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cs typeface="2  Titr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شیعه</c:v>
                </c:pt>
                <c:pt idx="1">
                  <c:v>اشعری</c:v>
                </c:pt>
                <c:pt idx="2">
                  <c:v>صوفی</c:v>
                </c:pt>
                <c:pt idx="3">
                  <c:v>سلفی غیرتکفیری</c:v>
                </c:pt>
                <c:pt idx="4">
                  <c:v>سلفی تکفیری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315000000</c:v>
                </c:pt>
                <c:pt idx="1">
                  <c:v>450000000</c:v>
                </c:pt>
                <c:pt idx="2">
                  <c:v>500000000</c:v>
                </c:pt>
                <c:pt idx="3">
                  <c:v>200000000</c:v>
                </c:pt>
                <c:pt idx="4">
                  <c:v>50000000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60"/>
      </c:pie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043453-499E-4410-9603-DE44849BFD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fa-IR"/>
        </a:p>
      </dgm:t>
    </dgm:pt>
    <dgm:pt modelId="{B3BA3EE4-13FB-43EB-BFBD-55BA3C209DC3}">
      <dgm:prSet/>
      <dgm:spPr/>
      <dgm:t>
        <a:bodyPr/>
        <a:lstStyle/>
        <a:p>
          <a:pPr rtl="1"/>
          <a:r>
            <a:rPr lang="fa-IR" dirty="0" smtClean="0">
              <a:solidFill>
                <a:srgbClr val="FF0000"/>
              </a:solidFill>
            </a:rPr>
            <a:t>مسائل اساسی نظام سلطه:</a:t>
          </a:r>
          <a:endParaRPr lang="fa-IR" dirty="0">
            <a:solidFill>
              <a:srgbClr val="FF0000"/>
            </a:solidFill>
          </a:endParaRPr>
        </a:p>
      </dgm:t>
    </dgm:pt>
    <dgm:pt modelId="{E7660613-0CA4-474E-A429-58A16EA3C909}" type="parTrans" cxnId="{AB30C0D6-8230-4C77-BC18-98345F0D16D2}">
      <dgm:prSet/>
      <dgm:spPr/>
      <dgm:t>
        <a:bodyPr/>
        <a:lstStyle/>
        <a:p>
          <a:pPr rtl="1"/>
          <a:endParaRPr lang="fa-IR"/>
        </a:p>
      </dgm:t>
    </dgm:pt>
    <dgm:pt modelId="{48CFCB68-AD6A-475D-86EE-4267D2C091E5}" type="sibTrans" cxnId="{AB30C0D6-8230-4C77-BC18-98345F0D16D2}">
      <dgm:prSet/>
      <dgm:spPr/>
      <dgm:t>
        <a:bodyPr/>
        <a:lstStyle/>
        <a:p>
          <a:pPr rtl="1"/>
          <a:endParaRPr lang="fa-IR"/>
        </a:p>
      </dgm:t>
    </dgm:pt>
    <dgm:pt modelId="{E5D780B7-D23E-4F74-94B0-857EF4F3B74E}">
      <dgm:prSet/>
      <dgm:spPr/>
      <dgm:t>
        <a:bodyPr/>
        <a:lstStyle/>
        <a:p>
          <a:pPr rtl="1"/>
          <a:r>
            <a:rPr lang="fa-IR" dirty="0" smtClean="0"/>
            <a:t>1- گسترش اسلامگرایی و بیداری اسلامی</a:t>
          </a:r>
          <a:endParaRPr lang="fa-IR" dirty="0"/>
        </a:p>
      </dgm:t>
    </dgm:pt>
    <dgm:pt modelId="{D24ABAE1-029F-40C9-BA06-C254F882806B}" type="parTrans" cxnId="{190CDCEF-0F81-47C4-93E7-06E36AB2F3D4}">
      <dgm:prSet/>
      <dgm:spPr/>
      <dgm:t>
        <a:bodyPr/>
        <a:lstStyle/>
        <a:p>
          <a:pPr rtl="1"/>
          <a:endParaRPr lang="fa-IR"/>
        </a:p>
      </dgm:t>
    </dgm:pt>
    <dgm:pt modelId="{C1502BF9-F82B-4AED-8CB3-1468EEB3681A}" type="sibTrans" cxnId="{190CDCEF-0F81-47C4-93E7-06E36AB2F3D4}">
      <dgm:prSet/>
      <dgm:spPr/>
      <dgm:t>
        <a:bodyPr/>
        <a:lstStyle/>
        <a:p>
          <a:pPr rtl="1"/>
          <a:endParaRPr lang="fa-IR"/>
        </a:p>
      </dgm:t>
    </dgm:pt>
    <dgm:pt modelId="{D9086802-9534-41F2-8216-1DCAF52C0495}">
      <dgm:prSet/>
      <dgm:spPr/>
      <dgm:t>
        <a:bodyPr/>
        <a:lstStyle/>
        <a:p>
          <a:pPr rtl="1"/>
          <a:r>
            <a:rPr lang="fa-IR" dirty="0" smtClean="0"/>
            <a:t>2- پیچ تاریخی</a:t>
          </a:r>
          <a:endParaRPr lang="fa-IR" dirty="0"/>
        </a:p>
      </dgm:t>
    </dgm:pt>
    <dgm:pt modelId="{A83ACBAA-3B28-4FF2-A19C-DADD26DAE1F4}" type="parTrans" cxnId="{811EADFE-FA0B-4C32-ADE1-070234FCF92E}">
      <dgm:prSet/>
      <dgm:spPr/>
      <dgm:t>
        <a:bodyPr/>
        <a:lstStyle/>
        <a:p>
          <a:pPr rtl="1"/>
          <a:endParaRPr lang="fa-IR"/>
        </a:p>
      </dgm:t>
    </dgm:pt>
    <dgm:pt modelId="{D9F927AE-664E-44F2-B543-3D2E30B9AA3A}" type="sibTrans" cxnId="{811EADFE-FA0B-4C32-ADE1-070234FCF92E}">
      <dgm:prSet/>
      <dgm:spPr/>
      <dgm:t>
        <a:bodyPr/>
        <a:lstStyle/>
        <a:p>
          <a:pPr rtl="1"/>
          <a:endParaRPr lang="fa-IR"/>
        </a:p>
      </dgm:t>
    </dgm:pt>
    <dgm:pt modelId="{5391E586-3101-4E80-82ED-D7BB5B4482E8}">
      <dgm:prSet/>
      <dgm:spPr/>
      <dgm:t>
        <a:bodyPr/>
        <a:lstStyle/>
        <a:p>
          <a:pPr rtl="1"/>
          <a:r>
            <a:rPr lang="fa-IR" dirty="0" smtClean="0"/>
            <a:t>3- دشواری تداوم سلطه منطقه‌ای</a:t>
          </a:r>
          <a:endParaRPr lang="fa-IR" dirty="0"/>
        </a:p>
      </dgm:t>
    </dgm:pt>
    <dgm:pt modelId="{3555585B-4C71-4A2E-8574-7E85C5851BDC}" type="parTrans" cxnId="{F9C63716-BD0E-4F8D-A514-496C1B54A27C}">
      <dgm:prSet/>
      <dgm:spPr/>
      <dgm:t>
        <a:bodyPr/>
        <a:lstStyle/>
        <a:p>
          <a:pPr rtl="1"/>
          <a:endParaRPr lang="fa-IR"/>
        </a:p>
      </dgm:t>
    </dgm:pt>
    <dgm:pt modelId="{65BEBA3D-0988-4F74-AEEE-165ECAB5DB61}" type="sibTrans" cxnId="{F9C63716-BD0E-4F8D-A514-496C1B54A27C}">
      <dgm:prSet/>
      <dgm:spPr/>
      <dgm:t>
        <a:bodyPr/>
        <a:lstStyle/>
        <a:p>
          <a:pPr rtl="1"/>
          <a:endParaRPr lang="fa-IR"/>
        </a:p>
      </dgm:t>
    </dgm:pt>
    <dgm:pt modelId="{E222DB5E-6651-477B-A7FC-9112FEBD8823}" type="pres">
      <dgm:prSet presAssocID="{E2043453-499E-4410-9603-DE44849BFD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18090D42-6AA6-4F08-8985-73631D55C145}" type="pres">
      <dgm:prSet presAssocID="{B3BA3EE4-13FB-43EB-BFBD-55BA3C209DC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06206C2-A2B7-4301-AA01-F4BA501407CA}" type="pres">
      <dgm:prSet presAssocID="{48CFCB68-AD6A-475D-86EE-4267D2C091E5}" presName="spacer" presStyleCnt="0"/>
      <dgm:spPr/>
    </dgm:pt>
    <dgm:pt modelId="{FF94609C-2C9A-40E9-81F0-5FC54E906901}" type="pres">
      <dgm:prSet presAssocID="{E5D780B7-D23E-4F74-94B0-857EF4F3B74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5337D80-1309-4D25-B5F9-E9C81AF48303}" type="pres">
      <dgm:prSet presAssocID="{C1502BF9-F82B-4AED-8CB3-1468EEB3681A}" presName="spacer" presStyleCnt="0"/>
      <dgm:spPr/>
    </dgm:pt>
    <dgm:pt modelId="{78A755C0-AFAF-436B-8E20-0AC41CC0DB12}" type="pres">
      <dgm:prSet presAssocID="{D9086802-9534-41F2-8216-1DCAF52C049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34D3CFC-C0A1-4D98-8DA0-BD22E5026BE3}" type="pres">
      <dgm:prSet presAssocID="{D9F927AE-664E-44F2-B543-3D2E30B9AA3A}" presName="spacer" presStyleCnt="0"/>
      <dgm:spPr/>
    </dgm:pt>
    <dgm:pt modelId="{7D618229-D2E1-476A-A58E-943F5C7FE7D8}" type="pres">
      <dgm:prSet presAssocID="{5391E586-3101-4E80-82ED-D7BB5B4482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25130370-4DD6-4972-819C-7B0B00F51CF8}" type="presOf" srcId="{B3BA3EE4-13FB-43EB-BFBD-55BA3C209DC3}" destId="{18090D42-6AA6-4F08-8985-73631D55C145}" srcOrd="0" destOrd="0" presId="urn:microsoft.com/office/officeart/2005/8/layout/vList2"/>
    <dgm:cxn modelId="{90EBD781-9315-49B1-9BCB-59843698F1D4}" type="presOf" srcId="{D9086802-9534-41F2-8216-1DCAF52C0495}" destId="{78A755C0-AFAF-436B-8E20-0AC41CC0DB12}" srcOrd="0" destOrd="0" presId="urn:microsoft.com/office/officeart/2005/8/layout/vList2"/>
    <dgm:cxn modelId="{DD9FD035-44B4-4CC5-9F3D-21D03DC88589}" type="presOf" srcId="{E5D780B7-D23E-4F74-94B0-857EF4F3B74E}" destId="{FF94609C-2C9A-40E9-81F0-5FC54E906901}" srcOrd="0" destOrd="0" presId="urn:microsoft.com/office/officeart/2005/8/layout/vList2"/>
    <dgm:cxn modelId="{AB30C0D6-8230-4C77-BC18-98345F0D16D2}" srcId="{E2043453-499E-4410-9603-DE44849BFD98}" destId="{B3BA3EE4-13FB-43EB-BFBD-55BA3C209DC3}" srcOrd="0" destOrd="0" parTransId="{E7660613-0CA4-474E-A429-58A16EA3C909}" sibTransId="{48CFCB68-AD6A-475D-86EE-4267D2C091E5}"/>
    <dgm:cxn modelId="{F9C63716-BD0E-4F8D-A514-496C1B54A27C}" srcId="{E2043453-499E-4410-9603-DE44849BFD98}" destId="{5391E586-3101-4E80-82ED-D7BB5B4482E8}" srcOrd="3" destOrd="0" parTransId="{3555585B-4C71-4A2E-8574-7E85C5851BDC}" sibTransId="{65BEBA3D-0988-4F74-AEEE-165ECAB5DB61}"/>
    <dgm:cxn modelId="{811EADFE-FA0B-4C32-ADE1-070234FCF92E}" srcId="{E2043453-499E-4410-9603-DE44849BFD98}" destId="{D9086802-9534-41F2-8216-1DCAF52C0495}" srcOrd="2" destOrd="0" parTransId="{A83ACBAA-3B28-4FF2-A19C-DADD26DAE1F4}" sibTransId="{D9F927AE-664E-44F2-B543-3D2E30B9AA3A}"/>
    <dgm:cxn modelId="{9D3F1D5D-99C8-4660-B291-1E7E3F04493F}" type="presOf" srcId="{5391E586-3101-4E80-82ED-D7BB5B4482E8}" destId="{7D618229-D2E1-476A-A58E-943F5C7FE7D8}" srcOrd="0" destOrd="0" presId="urn:microsoft.com/office/officeart/2005/8/layout/vList2"/>
    <dgm:cxn modelId="{55DBC873-E375-4960-A1F3-5B481C823EB5}" type="presOf" srcId="{E2043453-499E-4410-9603-DE44849BFD98}" destId="{E222DB5E-6651-477B-A7FC-9112FEBD8823}" srcOrd="0" destOrd="0" presId="urn:microsoft.com/office/officeart/2005/8/layout/vList2"/>
    <dgm:cxn modelId="{190CDCEF-0F81-47C4-93E7-06E36AB2F3D4}" srcId="{E2043453-499E-4410-9603-DE44849BFD98}" destId="{E5D780B7-D23E-4F74-94B0-857EF4F3B74E}" srcOrd="1" destOrd="0" parTransId="{D24ABAE1-029F-40C9-BA06-C254F882806B}" sibTransId="{C1502BF9-F82B-4AED-8CB3-1468EEB3681A}"/>
    <dgm:cxn modelId="{F083B537-E940-4869-87BF-EBAC510A1848}" type="presParOf" srcId="{E222DB5E-6651-477B-A7FC-9112FEBD8823}" destId="{18090D42-6AA6-4F08-8985-73631D55C145}" srcOrd="0" destOrd="0" presId="urn:microsoft.com/office/officeart/2005/8/layout/vList2"/>
    <dgm:cxn modelId="{B1FEE4CA-62DA-48B1-A157-F7948A6883BF}" type="presParOf" srcId="{E222DB5E-6651-477B-A7FC-9112FEBD8823}" destId="{606206C2-A2B7-4301-AA01-F4BA501407CA}" srcOrd="1" destOrd="0" presId="urn:microsoft.com/office/officeart/2005/8/layout/vList2"/>
    <dgm:cxn modelId="{48D81517-7EA7-4E1A-9F43-DFC546CA1011}" type="presParOf" srcId="{E222DB5E-6651-477B-A7FC-9112FEBD8823}" destId="{FF94609C-2C9A-40E9-81F0-5FC54E906901}" srcOrd="2" destOrd="0" presId="urn:microsoft.com/office/officeart/2005/8/layout/vList2"/>
    <dgm:cxn modelId="{0FCF9705-8063-44DF-A461-B3D9AD9DB4B4}" type="presParOf" srcId="{E222DB5E-6651-477B-A7FC-9112FEBD8823}" destId="{95337D80-1309-4D25-B5F9-E9C81AF48303}" srcOrd="3" destOrd="0" presId="urn:microsoft.com/office/officeart/2005/8/layout/vList2"/>
    <dgm:cxn modelId="{0611CF16-0BDE-4D6E-A775-218E1957AB76}" type="presParOf" srcId="{E222DB5E-6651-477B-A7FC-9112FEBD8823}" destId="{78A755C0-AFAF-436B-8E20-0AC41CC0DB12}" srcOrd="4" destOrd="0" presId="urn:microsoft.com/office/officeart/2005/8/layout/vList2"/>
    <dgm:cxn modelId="{87F61265-34CA-44CE-B486-3F378A9C6F22}" type="presParOf" srcId="{E222DB5E-6651-477B-A7FC-9112FEBD8823}" destId="{734D3CFC-C0A1-4D98-8DA0-BD22E5026BE3}" srcOrd="5" destOrd="0" presId="urn:microsoft.com/office/officeart/2005/8/layout/vList2"/>
    <dgm:cxn modelId="{4E52A594-6B77-40EB-8863-98DAFFA61E55}" type="presParOf" srcId="{E222DB5E-6651-477B-A7FC-9112FEBD8823}" destId="{7D618229-D2E1-476A-A58E-943F5C7FE7D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B2E92C-B75C-43B3-A7F9-162E5301BE7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247C47C6-E059-4911-9742-27BDFE7B2078}">
      <dgm:prSet/>
      <dgm:spPr/>
      <dgm:t>
        <a:bodyPr/>
        <a:lstStyle/>
        <a:p>
          <a:pPr rtl="1"/>
          <a:r>
            <a:rPr lang="fa-IR" dirty="0" smtClean="0">
              <a:cs typeface="2  Titr" pitchFamily="2" charset="-78"/>
            </a:rPr>
            <a:t>گسترش و رشد </a:t>
          </a:r>
          <a:r>
            <a:rPr lang="fa-IR" dirty="0" smtClean="0">
              <a:cs typeface="2  Titr" pitchFamily="2" charset="-78"/>
              <a:hlinkClick xmlns:r="http://schemas.openxmlformats.org/officeDocument/2006/relationships" r:id="" action="ppaction://noaction"/>
            </a:rPr>
            <a:t>اسلام </a:t>
          </a:r>
          <a:r>
            <a:rPr lang="fa-IR" dirty="0" smtClean="0">
              <a:cs typeface="2  Titr" pitchFamily="2" charset="-78"/>
            </a:rPr>
            <a:t>در غرب</a:t>
          </a:r>
          <a:endParaRPr lang="fa-IR" dirty="0">
            <a:cs typeface="2  Titr" pitchFamily="2" charset="-78"/>
          </a:endParaRPr>
        </a:p>
      </dgm:t>
    </dgm:pt>
    <dgm:pt modelId="{BE572C23-1F9F-4A56-9150-0BD49F226CCC}" type="parTrans" cxnId="{D9BEA120-9A33-40CF-988B-4C2C82CF2F4F}">
      <dgm:prSet/>
      <dgm:spPr/>
      <dgm:t>
        <a:bodyPr/>
        <a:lstStyle/>
        <a:p>
          <a:pPr rtl="1"/>
          <a:endParaRPr lang="fa-IR"/>
        </a:p>
      </dgm:t>
    </dgm:pt>
    <dgm:pt modelId="{AA2D899E-CEBB-493A-B7F3-466F5DE1B5A0}" type="sibTrans" cxnId="{D9BEA120-9A33-40CF-988B-4C2C82CF2F4F}">
      <dgm:prSet/>
      <dgm:spPr/>
      <dgm:t>
        <a:bodyPr/>
        <a:lstStyle/>
        <a:p>
          <a:pPr rtl="1"/>
          <a:endParaRPr lang="fa-IR"/>
        </a:p>
      </dgm:t>
    </dgm:pt>
    <dgm:pt modelId="{52608C16-0D4A-4F1D-AF1C-BD81D089C64E}" type="pres">
      <dgm:prSet presAssocID="{7CB2E92C-B75C-43B3-A7F9-162E5301BE7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DBC29A77-EDD2-4196-9113-92830796E5B0}" type="pres">
      <dgm:prSet presAssocID="{247C47C6-E059-4911-9742-27BDFE7B2078}" presName="horFlow" presStyleCnt="0"/>
      <dgm:spPr/>
    </dgm:pt>
    <dgm:pt modelId="{B652A894-0EF5-448A-9662-C1FDCF6B8EAD}" type="pres">
      <dgm:prSet presAssocID="{247C47C6-E059-4911-9742-27BDFE7B2078}" presName="bigChev" presStyleLbl="node1" presStyleIdx="0" presStyleCnt="1"/>
      <dgm:spPr/>
      <dgm:t>
        <a:bodyPr/>
        <a:lstStyle/>
        <a:p>
          <a:pPr rtl="1"/>
          <a:endParaRPr lang="fa-IR"/>
        </a:p>
      </dgm:t>
    </dgm:pt>
  </dgm:ptLst>
  <dgm:cxnLst>
    <dgm:cxn modelId="{48793EC6-4F05-4581-912A-5C7DA8D40569}" type="presOf" srcId="{247C47C6-E059-4911-9742-27BDFE7B2078}" destId="{B652A894-0EF5-448A-9662-C1FDCF6B8EAD}" srcOrd="0" destOrd="0" presId="urn:microsoft.com/office/officeart/2005/8/layout/lProcess3"/>
    <dgm:cxn modelId="{E36E2861-037D-4193-871F-6259E099282D}" type="presOf" srcId="{7CB2E92C-B75C-43B3-A7F9-162E5301BE70}" destId="{52608C16-0D4A-4F1D-AF1C-BD81D089C64E}" srcOrd="0" destOrd="0" presId="urn:microsoft.com/office/officeart/2005/8/layout/lProcess3"/>
    <dgm:cxn modelId="{D9BEA120-9A33-40CF-988B-4C2C82CF2F4F}" srcId="{7CB2E92C-B75C-43B3-A7F9-162E5301BE70}" destId="{247C47C6-E059-4911-9742-27BDFE7B2078}" srcOrd="0" destOrd="0" parTransId="{BE572C23-1F9F-4A56-9150-0BD49F226CCC}" sibTransId="{AA2D899E-CEBB-493A-B7F3-466F5DE1B5A0}"/>
    <dgm:cxn modelId="{2BE0B1A4-AAF3-4F7F-A288-8B3E04185FC4}" type="presParOf" srcId="{52608C16-0D4A-4F1D-AF1C-BD81D089C64E}" destId="{DBC29A77-EDD2-4196-9113-92830796E5B0}" srcOrd="0" destOrd="0" presId="urn:microsoft.com/office/officeart/2005/8/layout/lProcess3"/>
    <dgm:cxn modelId="{3347145D-DA80-4DD8-B880-C2CAE7ABE203}" type="presParOf" srcId="{DBC29A77-EDD2-4196-9113-92830796E5B0}" destId="{B652A894-0EF5-448A-9662-C1FDCF6B8EA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7833C2-0F0E-429E-89CB-237723A3C2C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A410F8B7-DF0F-4B5B-98DC-CF697C0FAC68}">
      <dgm:prSet/>
      <dgm:spPr/>
      <dgm:t>
        <a:bodyPr/>
        <a:lstStyle/>
        <a:p>
          <a:pPr rtl="1"/>
          <a:r>
            <a:rPr lang="fa-IR" b="1" dirty="0" smtClean="0">
              <a:solidFill>
                <a:srgbClr val="FF0000"/>
              </a:solidFill>
            </a:rPr>
            <a:t>راهبردهای اصلی نظام سلطه </a:t>
          </a:r>
          <a:endParaRPr lang="fa-IR" b="1" dirty="0">
            <a:solidFill>
              <a:srgbClr val="FF0000"/>
            </a:solidFill>
          </a:endParaRPr>
        </a:p>
      </dgm:t>
    </dgm:pt>
    <dgm:pt modelId="{E178311C-B36C-42D4-B348-435EC47E52B7}" type="parTrans" cxnId="{F1AFAD10-ECB6-4F66-95F7-E4EF6C5CA74A}">
      <dgm:prSet/>
      <dgm:spPr/>
      <dgm:t>
        <a:bodyPr/>
        <a:lstStyle/>
        <a:p>
          <a:pPr rtl="1"/>
          <a:endParaRPr lang="fa-IR"/>
        </a:p>
      </dgm:t>
    </dgm:pt>
    <dgm:pt modelId="{032FF1B8-6A8D-4B80-8396-8DEDEA9D2E67}" type="sibTrans" cxnId="{F1AFAD10-ECB6-4F66-95F7-E4EF6C5CA74A}">
      <dgm:prSet/>
      <dgm:spPr/>
      <dgm:t>
        <a:bodyPr/>
        <a:lstStyle/>
        <a:p>
          <a:pPr rtl="1"/>
          <a:endParaRPr lang="fa-IR"/>
        </a:p>
      </dgm:t>
    </dgm:pt>
    <dgm:pt modelId="{8A4B68F7-9564-4D6F-916B-81AE6E3686C0}">
      <dgm:prSet/>
      <dgm:spPr/>
      <dgm:t>
        <a:bodyPr/>
        <a:lstStyle/>
        <a:p>
          <a:pPr rtl="1"/>
          <a:r>
            <a:rPr lang="fa-IR" dirty="0" smtClean="0"/>
            <a:t>1- تنفر از اسلام</a:t>
          </a:r>
          <a:endParaRPr lang="fa-IR" dirty="0"/>
        </a:p>
      </dgm:t>
    </dgm:pt>
    <dgm:pt modelId="{5DA35B5B-5F23-4B44-B4CB-434FF1217C87}" type="parTrans" cxnId="{4A689DF2-507D-49DF-A3A4-CB5066C9C0D5}">
      <dgm:prSet/>
      <dgm:spPr/>
      <dgm:t>
        <a:bodyPr/>
        <a:lstStyle/>
        <a:p>
          <a:pPr rtl="1"/>
          <a:endParaRPr lang="fa-IR"/>
        </a:p>
      </dgm:t>
    </dgm:pt>
    <dgm:pt modelId="{58CD1350-A42E-4C9F-AB5A-37B9A19106D3}" type="sibTrans" cxnId="{4A689DF2-507D-49DF-A3A4-CB5066C9C0D5}">
      <dgm:prSet/>
      <dgm:spPr/>
      <dgm:t>
        <a:bodyPr/>
        <a:lstStyle/>
        <a:p>
          <a:pPr rtl="1"/>
          <a:endParaRPr lang="fa-IR"/>
        </a:p>
      </dgm:t>
    </dgm:pt>
    <dgm:pt modelId="{DBEDC4B5-247A-40D9-92B0-2D25F89428F7}">
      <dgm:prSet/>
      <dgm:spPr/>
      <dgm:t>
        <a:bodyPr/>
        <a:lstStyle/>
        <a:p>
          <a:pPr rtl="1"/>
          <a:r>
            <a:rPr lang="fa-IR" dirty="0" smtClean="0"/>
            <a:t>2- درگیری درون تمدنی در اسلام</a:t>
          </a:r>
          <a:endParaRPr lang="fa-IR" dirty="0"/>
        </a:p>
      </dgm:t>
    </dgm:pt>
    <dgm:pt modelId="{5FA1C3A8-E807-43BC-9E4A-81908A63C717}" type="parTrans" cxnId="{7C48FDD0-044B-43DD-B0B1-5E85F14DEE91}">
      <dgm:prSet/>
      <dgm:spPr/>
      <dgm:t>
        <a:bodyPr/>
        <a:lstStyle/>
        <a:p>
          <a:pPr rtl="1"/>
          <a:endParaRPr lang="fa-IR"/>
        </a:p>
      </dgm:t>
    </dgm:pt>
    <dgm:pt modelId="{DE0BD55D-1D0D-41E9-BDEA-37D18314785D}" type="sibTrans" cxnId="{7C48FDD0-044B-43DD-B0B1-5E85F14DEE91}">
      <dgm:prSet/>
      <dgm:spPr/>
      <dgm:t>
        <a:bodyPr/>
        <a:lstStyle/>
        <a:p>
          <a:pPr rtl="1"/>
          <a:endParaRPr lang="fa-IR"/>
        </a:p>
      </dgm:t>
    </dgm:pt>
    <dgm:pt modelId="{2E517B10-42A8-47EB-B4D4-9C4BA9F96C85}">
      <dgm:prSet/>
      <dgm:spPr/>
      <dgm:t>
        <a:bodyPr/>
        <a:lstStyle/>
        <a:p>
          <a:pPr rtl="1"/>
          <a:r>
            <a:rPr lang="fa-IR" dirty="0" smtClean="0"/>
            <a:t>3-تضعیف </a:t>
          </a:r>
          <a:r>
            <a:rPr lang="fa-IR" dirty="0" smtClean="0">
              <a:hlinkClick xmlns:r="http://schemas.openxmlformats.org/officeDocument/2006/relationships" r:id="" action="ppaction://noaction"/>
            </a:rPr>
            <a:t>قدرتهای </a:t>
          </a:r>
          <a:r>
            <a:rPr lang="fa-IR" dirty="0" smtClean="0"/>
            <a:t>بزرگ اسلامی</a:t>
          </a:r>
          <a:endParaRPr lang="fa-IR" dirty="0"/>
        </a:p>
      </dgm:t>
    </dgm:pt>
    <dgm:pt modelId="{52896EB6-6E2F-4F8A-8B8C-9FC512362E34}" type="parTrans" cxnId="{B4E0D204-A26E-4F4D-B9BE-59C3D2321E16}">
      <dgm:prSet/>
      <dgm:spPr/>
      <dgm:t>
        <a:bodyPr/>
        <a:lstStyle/>
        <a:p>
          <a:pPr rtl="1"/>
          <a:endParaRPr lang="fa-IR"/>
        </a:p>
      </dgm:t>
    </dgm:pt>
    <dgm:pt modelId="{64A284DA-8AFB-464B-941C-9B98FF5C349B}" type="sibTrans" cxnId="{B4E0D204-A26E-4F4D-B9BE-59C3D2321E16}">
      <dgm:prSet/>
      <dgm:spPr/>
      <dgm:t>
        <a:bodyPr/>
        <a:lstStyle/>
        <a:p>
          <a:pPr rtl="1"/>
          <a:endParaRPr lang="fa-IR"/>
        </a:p>
      </dgm:t>
    </dgm:pt>
    <dgm:pt modelId="{E7F09AAF-8F54-408D-B35D-E6FABFB0AF3C}" type="pres">
      <dgm:prSet presAssocID="{367833C2-0F0E-429E-89CB-237723A3C2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A2F781F-2A37-4D5D-BB13-D21389FA1270}" type="pres">
      <dgm:prSet presAssocID="{A410F8B7-DF0F-4B5B-98DC-CF697C0FAC68}" presName="linNode" presStyleCnt="0"/>
      <dgm:spPr/>
    </dgm:pt>
    <dgm:pt modelId="{28CB7EC6-68A4-42A5-A920-391DBF6F7980}" type="pres">
      <dgm:prSet presAssocID="{A410F8B7-DF0F-4B5B-98DC-CF697C0FAC68}" presName="parentText" presStyleLbl="node1" presStyleIdx="0" presStyleCnt="4" custScaleX="23186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317BB95-A8AC-4A1C-89AE-B6458C40DC0C}" type="pres">
      <dgm:prSet presAssocID="{032FF1B8-6A8D-4B80-8396-8DEDEA9D2E67}" presName="sp" presStyleCnt="0"/>
      <dgm:spPr/>
    </dgm:pt>
    <dgm:pt modelId="{B792592B-8131-4B6B-901D-950C0529E63B}" type="pres">
      <dgm:prSet presAssocID="{8A4B68F7-9564-4D6F-916B-81AE6E3686C0}" presName="linNode" presStyleCnt="0"/>
      <dgm:spPr/>
    </dgm:pt>
    <dgm:pt modelId="{084E4A31-6B38-4DC2-AE5A-78C92ECA9873}" type="pres">
      <dgm:prSet presAssocID="{8A4B68F7-9564-4D6F-916B-81AE6E3686C0}" presName="parentText" presStyleLbl="node1" presStyleIdx="1" presStyleCnt="4" custLinFactX="21671" custLinFactNeighborX="100000" custLinFactNeighborY="214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7685B60-FDDB-4F39-825A-86251C37A875}" type="pres">
      <dgm:prSet presAssocID="{58CD1350-A42E-4C9F-AB5A-37B9A19106D3}" presName="sp" presStyleCnt="0"/>
      <dgm:spPr/>
    </dgm:pt>
    <dgm:pt modelId="{222E7121-7C48-472E-8268-3772346FAC0F}" type="pres">
      <dgm:prSet presAssocID="{DBEDC4B5-247A-40D9-92B0-2D25F89428F7}" presName="linNode" presStyleCnt="0"/>
      <dgm:spPr/>
    </dgm:pt>
    <dgm:pt modelId="{3D776309-7ABE-4C67-9E5F-B5FDFFEEE3B9}" type="pres">
      <dgm:prSet presAssocID="{DBEDC4B5-247A-40D9-92B0-2D25F89428F7}" presName="parentText" presStyleLbl="node1" presStyleIdx="2" presStyleCnt="4" custLinFactNeighborX="80349" custLinFactNeighborY="-16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2F24B77-5318-472C-9D55-EA37C2206D0F}" type="pres">
      <dgm:prSet presAssocID="{DE0BD55D-1D0D-41E9-BDEA-37D18314785D}" presName="sp" presStyleCnt="0"/>
      <dgm:spPr/>
    </dgm:pt>
    <dgm:pt modelId="{46C8A80C-EE8A-48A7-A081-9F73B28F7DF1}" type="pres">
      <dgm:prSet presAssocID="{2E517B10-42A8-47EB-B4D4-9C4BA9F96C85}" presName="linNode" presStyleCnt="0"/>
      <dgm:spPr/>
    </dgm:pt>
    <dgm:pt modelId="{7798CABC-9E7C-4900-AC2C-F164F04BBFF3}" type="pres">
      <dgm:prSet presAssocID="{2E517B10-42A8-47EB-B4D4-9C4BA9F96C8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7C48FDD0-044B-43DD-B0B1-5E85F14DEE91}" srcId="{367833C2-0F0E-429E-89CB-237723A3C2C2}" destId="{DBEDC4B5-247A-40D9-92B0-2D25F89428F7}" srcOrd="2" destOrd="0" parTransId="{5FA1C3A8-E807-43BC-9E4A-81908A63C717}" sibTransId="{DE0BD55D-1D0D-41E9-BDEA-37D18314785D}"/>
    <dgm:cxn modelId="{AC9131CB-EB73-4629-9F7A-F10B60CBF129}" type="presOf" srcId="{A410F8B7-DF0F-4B5B-98DC-CF697C0FAC68}" destId="{28CB7EC6-68A4-42A5-A920-391DBF6F7980}" srcOrd="0" destOrd="0" presId="urn:microsoft.com/office/officeart/2005/8/layout/vList5"/>
    <dgm:cxn modelId="{B4E0D204-A26E-4F4D-B9BE-59C3D2321E16}" srcId="{367833C2-0F0E-429E-89CB-237723A3C2C2}" destId="{2E517B10-42A8-47EB-B4D4-9C4BA9F96C85}" srcOrd="3" destOrd="0" parTransId="{52896EB6-6E2F-4F8A-8B8C-9FC512362E34}" sibTransId="{64A284DA-8AFB-464B-941C-9B98FF5C349B}"/>
    <dgm:cxn modelId="{748DF107-88E0-4D54-9C1F-BBEADA16D44C}" type="presOf" srcId="{367833C2-0F0E-429E-89CB-237723A3C2C2}" destId="{E7F09AAF-8F54-408D-B35D-E6FABFB0AF3C}" srcOrd="0" destOrd="0" presId="urn:microsoft.com/office/officeart/2005/8/layout/vList5"/>
    <dgm:cxn modelId="{235A96D7-5171-4C63-BE44-6FE9CDAE5DF1}" type="presOf" srcId="{8A4B68F7-9564-4D6F-916B-81AE6E3686C0}" destId="{084E4A31-6B38-4DC2-AE5A-78C92ECA9873}" srcOrd="0" destOrd="0" presId="urn:microsoft.com/office/officeart/2005/8/layout/vList5"/>
    <dgm:cxn modelId="{F1AFAD10-ECB6-4F66-95F7-E4EF6C5CA74A}" srcId="{367833C2-0F0E-429E-89CB-237723A3C2C2}" destId="{A410F8B7-DF0F-4B5B-98DC-CF697C0FAC68}" srcOrd="0" destOrd="0" parTransId="{E178311C-B36C-42D4-B348-435EC47E52B7}" sibTransId="{032FF1B8-6A8D-4B80-8396-8DEDEA9D2E67}"/>
    <dgm:cxn modelId="{6FA09D84-3FFC-4720-BD14-A85E08CE86CE}" type="presOf" srcId="{2E517B10-42A8-47EB-B4D4-9C4BA9F96C85}" destId="{7798CABC-9E7C-4900-AC2C-F164F04BBFF3}" srcOrd="0" destOrd="0" presId="urn:microsoft.com/office/officeart/2005/8/layout/vList5"/>
    <dgm:cxn modelId="{4A689DF2-507D-49DF-A3A4-CB5066C9C0D5}" srcId="{367833C2-0F0E-429E-89CB-237723A3C2C2}" destId="{8A4B68F7-9564-4D6F-916B-81AE6E3686C0}" srcOrd="1" destOrd="0" parTransId="{5DA35B5B-5F23-4B44-B4CB-434FF1217C87}" sibTransId="{58CD1350-A42E-4C9F-AB5A-37B9A19106D3}"/>
    <dgm:cxn modelId="{79886B15-8584-40A4-823E-3E3771A4DDA2}" type="presOf" srcId="{DBEDC4B5-247A-40D9-92B0-2D25F89428F7}" destId="{3D776309-7ABE-4C67-9E5F-B5FDFFEEE3B9}" srcOrd="0" destOrd="0" presId="urn:microsoft.com/office/officeart/2005/8/layout/vList5"/>
    <dgm:cxn modelId="{7A1FC525-52A8-4807-BD7E-636108A6B6EA}" type="presParOf" srcId="{E7F09AAF-8F54-408D-B35D-E6FABFB0AF3C}" destId="{8A2F781F-2A37-4D5D-BB13-D21389FA1270}" srcOrd="0" destOrd="0" presId="urn:microsoft.com/office/officeart/2005/8/layout/vList5"/>
    <dgm:cxn modelId="{ACB4724B-5663-4160-9B6D-2A1700F48AB0}" type="presParOf" srcId="{8A2F781F-2A37-4D5D-BB13-D21389FA1270}" destId="{28CB7EC6-68A4-42A5-A920-391DBF6F7980}" srcOrd="0" destOrd="0" presId="urn:microsoft.com/office/officeart/2005/8/layout/vList5"/>
    <dgm:cxn modelId="{FBFFEFC6-9EFB-481C-A5A5-A942FE9FD2E6}" type="presParOf" srcId="{E7F09AAF-8F54-408D-B35D-E6FABFB0AF3C}" destId="{F317BB95-A8AC-4A1C-89AE-B6458C40DC0C}" srcOrd="1" destOrd="0" presId="urn:microsoft.com/office/officeart/2005/8/layout/vList5"/>
    <dgm:cxn modelId="{BA8DCBA9-1C4C-4617-8CD8-9B3F1CDC2222}" type="presParOf" srcId="{E7F09AAF-8F54-408D-B35D-E6FABFB0AF3C}" destId="{B792592B-8131-4B6B-901D-950C0529E63B}" srcOrd="2" destOrd="0" presId="urn:microsoft.com/office/officeart/2005/8/layout/vList5"/>
    <dgm:cxn modelId="{F19592E7-4334-4BCA-9A78-AD8827C3E8E3}" type="presParOf" srcId="{B792592B-8131-4B6B-901D-950C0529E63B}" destId="{084E4A31-6B38-4DC2-AE5A-78C92ECA9873}" srcOrd="0" destOrd="0" presId="urn:microsoft.com/office/officeart/2005/8/layout/vList5"/>
    <dgm:cxn modelId="{8335F683-CC9B-41AB-AC5F-4C220E35AD62}" type="presParOf" srcId="{E7F09AAF-8F54-408D-B35D-E6FABFB0AF3C}" destId="{87685B60-FDDB-4F39-825A-86251C37A875}" srcOrd="3" destOrd="0" presId="urn:microsoft.com/office/officeart/2005/8/layout/vList5"/>
    <dgm:cxn modelId="{7EFA19ED-B74C-413E-8599-4DC913DA0421}" type="presParOf" srcId="{E7F09AAF-8F54-408D-B35D-E6FABFB0AF3C}" destId="{222E7121-7C48-472E-8268-3772346FAC0F}" srcOrd="4" destOrd="0" presId="urn:microsoft.com/office/officeart/2005/8/layout/vList5"/>
    <dgm:cxn modelId="{9ACA0090-D87C-455F-8B07-1FE9C494A1AC}" type="presParOf" srcId="{222E7121-7C48-472E-8268-3772346FAC0F}" destId="{3D776309-7ABE-4C67-9E5F-B5FDFFEEE3B9}" srcOrd="0" destOrd="0" presId="urn:microsoft.com/office/officeart/2005/8/layout/vList5"/>
    <dgm:cxn modelId="{CD1111BF-2A7B-4ED9-B15A-14B74547FEDF}" type="presParOf" srcId="{E7F09AAF-8F54-408D-B35D-E6FABFB0AF3C}" destId="{82F24B77-5318-472C-9D55-EA37C2206D0F}" srcOrd="5" destOrd="0" presId="urn:microsoft.com/office/officeart/2005/8/layout/vList5"/>
    <dgm:cxn modelId="{D86DD4F3-6981-47A8-B398-A36402CBEB34}" type="presParOf" srcId="{E7F09AAF-8F54-408D-B35D-E6FABFB0AF3C}" destId="{46C8A80C-EE8A-48A7-A081-9F73B28F7DF1}" srcOrd="6" destOrd="0" presId="urn:microsoft.com/office/officeart/2005/8/layout/vList5"/>
    <dgm:cxn modelId="{D52CB18E-F938-4EBB-913D-5AEED9BF27FD}" type="presParOf" srcId="{46C8A80C-EE8A-48A7-A081-9F73B28F7DF1}" destId="{7798CABC-9E7C-4900-AC2C-F164F04BBFF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0F1FA1-78CA-4BCC-A785-6284FFFE769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AC2D54DE-A936-4CA3-8D6D-53B8FE358485}">
      <dgm:prSet/>
      <dgm:spPr/>
      <dgm:t>
        <a:bodyPr/>
        <a:lstStyle/>
        <a:p>
          <a:pPr rtl="1"/>
          <a:r>
            <a:rPr lang="fa-IR" b="1" dirty="0" smtClean="0">
              <a:solidFill>
                <a:srgbClr val="FF0000"/>
              </a:solidFill>
            </a:rPr>
            <a:t>میزان اولویت تهدید انواع سلفی‌گری:</a:t>
          </a:r>
          <a:endParaRPr lang="fa-IR" b="1" dirty="0">
            <a:solidFill>
              <a:srgbClr val="FF0000"/>
            </a:solidFill>
          </a:endParaRPr>
        </a:p>
      </dgm:t>
    </dgm:pt>
    <dgm:pt modelId="{B81644B5-1FD2-4CB5-A5CE-4A3862892E00}" type="parTrans" cxnId="{A818C9CD-A350-4467-B334-0D7881B93173}">
      <dgm:prSet/>
      <dgm:spPr/>
      <dgm:t>
        <a:bodyPr/>
        <a:lstStyle/>
        <a:p>
          <a:pPr rtl="1"/>
          <a:endParaRPr lang="fa-IR"/>
        </a:p>
      </dgm:t>
    </dgm:pt>
    <dgm:pt modelId="{21645370-5B9C-4266-9039-4B37AF7D4A8A}" type="sibTrans" cxnId="{A818C9CD-A350-4467-B334-0D7881B93173}">
      <dgm:prSet/>
      <dgm:spPr/>
      <dgm:t>
        <a:bodyPr/>
        <a:lstStyle/>
        <a:p>
          <a:pPr rtl="1"/>
          <a:endParaRPr lang="fa-IR"/>
        </a:p>
      </dgm:t>
    </dgm:pt>
    <dgm:pt modelId="{67711F23-BCAD-4E6F-9422-BFE717847790}">
      <dgm:prSet/>
      <dgm:spPr/>
      <dgm:t>
        <a:bodyPr/>
        <a:lstStyle/>
        <a:p>
          <a:pPr rtl="1"/>
          <a:r>
            <a:rPr lang="fa-IR" dirty="0" smtClean="0"/>
            <a:t>تبلیغی</a:t>
          </a:r>
          <a:endParaRPr lang="fa-IR" dirty="0"/>
        </a:p>
      </dgm:t>
    </dgm:pt>
    <dgm:pt modelId="{B8BAE29C-ACE2-4FA2-A83E-232776318D2E}" type="parTrans" cxnId="{8CF891A4-394B-45D8-B33E-639D3175CA7A}">
      <dgm:prSet/>
      <dgm:spPr/>
      <dgm:t>
        <a:bodyPr/>
        <a:lstStyle/>
        <a:p>
          <a:pPr rtl="1"/>
          <a:endParaRPr lang="fa-IR"/>
        </a:p>
      </dgm:t>
    </dgm:pt>
    <dgm:pt modelId="{DCB38D00-C57C-4077-B296-CD4418791C71}" type="sibTrans" cxnId="{8CF891A4-394B-45D8-B33E-639D3175CA7A}">
      <dgm:prSet/>
      <dgm:spPr/>
      <dgm:t>
        <a:bodyPr/>
        <a:lstStyle/>
        <a:p>
          <a:pPr rtl="1"/>
          <a:endParaRPr lang="fa-IR"/>
        </a:p>
      </dgm:t>
    </dgm:pt>
    <dgm:pt modelId="{0234BBBC-D9B8-48A8-AEF2-4B66743647B7}">
      <dgm:prSet/>
      <dgm:spPr/>
      <dgm:t>
        <a:bodyPr/>
        <a:lstStyle/>
        <a:p>
          <a:pPr rtl="1"/>
          <a:r>
            <a:rPr lang="fa-IR" dirty="0" smtClean="0"/>
            <a:t>جهادی</a:t>
          </a:r>
          <a:endParaRPr lang="fa-IR" dirty="0"/>
        </a:p>
      </dgm:t>
    </dgm:pt>
    <dgm:pt modelId="{F567F532-C33B-4B7A-9391-8F903510FC38}" type="parTrans" cxnId="{0A7DF3FB-9FD4-416B-8FFF-FF0E907C2F72}">
      <dgm:prSet/>
      <dgm:spPr/>
      <dgm:t>
        <a:bodyPr/>
        <a:lstStyle/>
        <a:p>
          <a:pPr rtl="1"/>
          <a:endParaRPr lang="fa-IR"/>
        </a:p>
      </dgm:t>
    </dgm:pt>
    <dgm:pt modelId="{7A8143A1-1920-43C9-9730-383B9F8AC38E}" type="sibTrans" cxnId="{0A7DF3FB-9FD4-416B-8FFF-FF0E907C2F72}">
      <dgm:prSet/>
      <dgm:spPr/>
      <dgm:t>
        <a:bodyPr/>
        <a:lstStyle/>
        <a:p>
          <a:pPr rtl="1"/>
          <a:endParaRPr lang="fa-IR"/>
        </a:p>
      </dgm:t>
    </dgm:pt>
    <dgm:pt modelId="{EE548848-D26C-429E-9275-2F50D653CA34}">
      <dgm:prSet/>
      <dgm:spPr/>
      <dgm:t>
        <a:bodyPr/>
        <a:lstStyle/>
        <a:p>
          <a:pPr rtl="1"/>
          <a:r>
            <a:rPr lang="fa-IR" dirty="0" smtClean="0">
              <a:solidFill>
                <a:srgbClr val="FF0000"/>
              </a:solidFill>
            </a:rPr>
            <a:t>تکفیری</a:t>
          </a:r>
          <a:endParaRPr lang="fa-IR" dirty="0">
            <a:solidFill>
              <a:srgbClr val="FF0000"/>
            </a:solidFill>
          </a:endParaRPr>
        </a:p>
      </dgm:t>
    </dgm:pt>
    <dgm:pt modelId="{415F8A4E-12A9-4671-9C91-E44DE2ED5B5C}" type="parTrans" cxnId="{03125B40-E3C8-446C-B098-0B8CD926CED0}">
      <dgm:prSet/>
      <dgm:spPr/>
      <dgm:t>
        <a:bodyPr/>
        <a:lstStyle/>
        <a:p>
          <a:pPr rtl="1"/>
          <a:endParaRPr lang="fa-IR"/>
        </a:p>
      </dgm:t>
    </dgm:pt>
    <dgm:pt modelId="{6C0A53C5-C4BF-4291-95B0-8600AAA12BAC}" type="sibTrans" cxnId="{03125B40-E3C8-446C-B098-0B8CD926CED0}">
      <dgm:prSet/>
      <dgm:spPr/>
      <dgm:t>
        <a:bodyPr/>
        <a:lstStyle/>
        <a:p>
          <a:pPr rtl="1"/>
          <a:endParaRPr lang="fa-IR"/>
        </a:p>
      </dgm:t>
    </dgm:pt>
    <dgm:pt modelId="{F81648E0-17C2-4F2A-85E9-2E8F578D52A6}" type="pres">
      <dgm:prSet presAssocID="{4C0F1FA1-78CA-4BCC-A785-6284FFFE769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A0A87B8-FB32-4C4A-8A51-8004ABF197AA}" type="pres">
      <dgm:prSet presAssocID="{AC2D54DE-A936-4CA3-8D6D-53B8FE358485}" presName="composite" presStyleCnt="0"/>
      <dgm:spPr/>
    </dgm:pt>
    <dgm:pt modelId="{7B80E027-E509-4E20-BA4D-503F422A6122}" type="pres">
      <dgm:prSet presAssocID="{AC2D54DE-A936-4CA3-8D6D-53B8FE358485}" presName="imgShp" presStyleLbl="fgImgPlace1" presStyleIdx="0" presStyleCnt="4" custLinFactNeighborX="-78056" custLinFactNeighborY="-140"/>
      <dgm:spPr/>
    </dgm:pt>
    <dgm:pt modelId="{500C0D1A-97A1-4AE8-B075-88038A21E794}" type="pres">
      <dgm:prSet presAssocID="{AC2D54DE-A936-4CA3-8D6D-53B8FE358485}" presName="txShp" presStyleLbl="node1" presStyleIdx="0" presStyleCnt="4" custScaleX="13908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228032C-9725-485A-AF5D-48D9A1F32171}" type="pres">
      <dgm:prSet presAssocID="{21645370-5B9C-4266-9039-4B37AF7D4A8A}" presName="spacing" presStyleCnt="0"/>
      <dgm:spPr/>
    </dgm:pt>
    <dgm:pt modelId="{E156DFA1-99D3-46CA-9ACD-43888C1A1BB1}" type="pres">
      <dgm:prSet presAssocID="{67711F23-BCAD-4E6F-9422-BFE717847790}" presName="composite" presStyleCnt="0"/>
      <dgm:spPr/>
    </dgm:pt>
    <dgm:pt modelId="{7116A557-3BEE-4C13-B3C1-DB34D4926396}" type="pres">
      <dgm:prSet presAssocID="{67711F23-BCAD-4E6F-9422-BFE717847790}" presName="imgShp" presStyleLbl="fgImgPlace1" presStyleIdx="1" presStyleCnt="4"/>
      <dgm:spPr/>
    </dgm:pt>
    <dgm:pt modelId="{1D34BCBB-A697-49CC-80D6-F1ECD4879739}" type="pres">
      <dgm:prSet presAssocID="{67711F23-BCAD-4E6F-9422-BFE71784779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F5FF67E-A897-44C0-A931-58BD10204624}" type="pres">
      <dgm:prSet presAssocID="{DCB38D00-C57C-4077-B296-CD4418791C71}" presName="spacing" presStyleCnt="0"/>
      <dgm:spPr/>
    </dgm:pt>
    <dgm:pt modelId="{CACA103C-31DD-4A6F-8D45-C81801F06A60}" type="pres">
      <dgm:prSet presAssocID="{0234BBBC-D9B8-48A8-AEF2-4B66743647B7}" presName="composite" presStyleCnt="0"/>
      <dgm:spPr/>
    </dgm:pt>
    <dgm:pt modelId="{5D631C44-304B-40C1-8D0C-A5313D9B638D}" type="pres">
      <dgm:prSet presAssocID="{0234BBBC-D9B8-48A8-AEF2-4B66743647B7}" presName="imgShp" presStyleLbl="fgImgPlace1" presStyleIdx="2" presStyleCnt="4"/>
      <dgm:spPr/>
    </dgm:pt>
    <dgm:pt modelId="{5900C4DF-2759-40ED-826C-2BACE54153F4}" type="pres">
      <dgm:prSet presAssocID="{0234BBBC-D9B8-48A8-AEF2-4B66743647B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1BBEE17-2E3F-4C76-AB50-7954615C6F06}" type="pres">
      <dgm:prSet presAssocID="{7A8143A1-1920-43C9-9730-383B9F8AC38E}" presName="spacing" presStyleCnt="0"/>
      <dgm:spPr/>
    </dgm:pt>
    <dgm:pt modelId="{BE24B0F1-1D7D-4CFA-AB9C-D0818D187A02}" type="pres">
      <dgm:prSet presAssocID="{EE548848-D26C-429E-9275-2F50D653CA34}" presName="composite" presStyleCnt="0"/>
      <dgm:spPr/>
    </dgm:pt>
    <dgm:pt modelId="{3BD00EAD-9A80-4129-8354-F31A4B2368C4}" type="pres">
      <dgm:prSet presAssocID="{EE548848-D26C-429E-9275-2F50D653CA34}" presName="imgShp" presStyleLbl="fgImgPlace1" presStyleIdx="3" presStyleCnt="4"/>
      <dgm:spPr/>
    </dgm:pt>
    <dgm:pt modelId="{33CC8F82-8FA1-4752-A6CD-A2E23DA9E189}" type="pres">
      <dgm:prSet presAssocID="{EE548848-D26C-429E-9275-2F50D653CA34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6782840A-C75F-44E3-A8F9-78B0D28F9C3C}" type="presOf" srcId="{4C0F1FA1-78CA-4BCC-A785-6284FFFE769B}" destId="{F81648E0-17C2-4F2A-85E9-2E8F578D52A6}" srcOrd="0" destOrd="0" presId="urn:microsoft.com/office/officeart/2005/8/layout/vList3#1"/>
    <dgm:cxn modelId="{8CF891A4-394B-45D8-B33E-639D3175CA7A}" srcId="{4C0F1FA1-78CA-4BCC-A785-6284FFFE769B}" destId="{67711F23-BCAD-4E6F-9422-BFE717847790}" srcOrd="1" destOrd="0" parTransId="{B8BAE29C-ACE2-4FA2-A83E-232776318D2E}" sibTransId="{DCB38D00-C57C-4077-B296-CD4418791C71}"/>
    <dgm:cxn modelId="{0A7DF3FB-9FD4-416B-8FFF-FF0E907C2F72}" srcId="{4C0F1FA1-78CA-4BCC-A785-6284FFFE769B}" destId="{0234BBBC-D9B8-48A8-AEF2-4B66743647B7}" srcOrd="2" destOrd="0" parTransId="{F567F532-C33B-4B7A-9391-8F903510FC38}" sibTransId="{7A8143A1-1920-43C9-9730-383B9F8AC38E}"/>
    <dgm:cxn modelId="{03125B40-E3C8-446C-B098-0B8CD926CED0}" srcId="{4C0F1FA1-78CA-4BCC-A785-6284FFFE769B}" destId="{EE548848-D26C-429E-9275-2F50D653CA34}" srcOrd="3" destOrd="0" parTransId="{415F8A4E-12A9-4671-9C91-E44DE2ED5B5C}" sibTransId="{6C0A53C5-C4BF-4291-95B0-8600AAA12BAC}"/>
    <dgm:cxn modelId="{A818C9CD-A350-4467-B334-0D7881B93173}" srcId="{4C0F1FA1-78CA-4BCC-A785-6284FFFE769B}" destId="{AC2D54DE-A936-4CA3-8D6D-53B8FE358485}" srcOrd="0" destOrd="0" parTransId="{B81644B5-1FD2-4CB5-A5CE-4A3862892E00}" sibTransId="{21645370-5B9C-4266-9039-4B37AF7D4A8A}"/>
    <dgm:cxn modelId="{B9CE73DB-0F2C-482E-9635-FFF05C4AE801}" type="presOf" srcId="{EE548848-D26C-429E-9275-2F50D653CA34}" destId="{33CC8F82-8FA1-4752-A6CD-A2E23DA9E189}" srcOrd="0" destOrd="0" presId="urn:microsoft.com/office/officeart/2005/8/layout/vList3#1"/>
    <dgm:cxn modelId="{EE55D150-9460-46A0-9B51-6766C89C3C15}" type="presOf" srcId="{67711F23-BCAD-4E6F-9422-BFE717847790}" destId="{1D34BCBB-A697-49CC-80D6-F1ECD4879739}" srcOrd="0" destOrd="0" presId="urn:microsoft.com/office/officeart/2005/8/layout/vList3#1"/>
    <dgm:cxn modelId="{6517589D-9C7B-42C4-94BA-2F9951300BDD}" type="presOf" srcId="{AC2D54DE-A936-4CA3-8D6D-53B8FE358485}" destId="{500C0D1A-97A1-4AE8-B075-88038A21E794}" srcOrd="0" destOrd="0" presId="urn:microsoft.com/office/officeart/2005/8/layout/vList3#1"/>
    <dgm:cxn modelId="{4C3FE323-E39A-4F63-86EB-DBF203BD4814}" type="presOf" srcId="{0234BBBC-D9B8-48A8-AEF2-4B66743647B7}" destId="{5900C4DF-2759-40ED-826C-2BACE54153F4}" srcOrd="0" destOrd="0" presId="urn:microsoft.com/office/officeart/2005/8/layout/vList3#1"/>
    <dgm:cxn modelId="{5B0DCAF9-C79D-43FD-9BB2-55F908093810}" type="presParOf" srcId="{F81648E0-17C2-4F2A-85E9-2E8F578D52A6}" destId="{2A0A87B8-FB32-4C4A-8A51-8004ABF197AA}" srcOrd="0" destOrd="0" presId="urn:microsoft.com/office/officeart/2005/8/layout/vList3#1"/>
    <dgm:cxn modelId="{3F8A1508-5B6D-48BE-A63F-768A59F9A449}" type="presParOf" srcId="{2A0A87B8-FB32-4C4A-8A51-8004ABF197AA}" destId="{7B80E027-E509-4E20-BA4D-503F422A6122}" srcOrd="0" destOrd="0" presId="urn:microsoft.com/office/officeart/2005/8/layout/vList3#1"/>
    <dgm:cxn modelId="{F3EFFE18-7514-4FAE-9D07-0F5C33DFFA3D}" type="presParOf" srcId="{2A0A87B8-FB32-4C4A-8A51-8004ABF197AA}" destId="{500C0D1A-97A1-4AE8-B075-88038A21E794}" srcOrd="1" destOrd="0" presId="urn:microsoft.com/office/officeart/2005/8/layout/vList3#1"/>
    <dgm:cxn modelId="{9FD8565D-9E3A-4C0E-9306-9ED8C757F84D}" type="presParOf" srcId="{F81648E0-17C2-4F2A-85E9-2E8F578D52A6}" destId="{4228032C-9725-485A-AF5D-48D9A1F32171}" srcOrd="1" destOrd="0" presId="urn:microsoft.com/office/officeart/2005/8/layout/vList3#1"/>
    <dgm:cxn modelId="{4F0BAF42-9A2C-45E7-9F5F-981F7EC6559A}" type="presParOf" srcId="{F81648E0-17C2-4F2A-85E9-2E8F578D52A6}" destId="{E156DFA1-99D3-46CA-9ACD-43888C1A1BB1}" srcOrd="2" destOrd="0" presId="urn:microsoft.com/office/officeart/2005/8/layout/vList3#1"/>
    <dgm:cxn modelId="{0CC921A3-5C34-4885-886E-B9570CDEDDFF}" type="presParOf" srcId="{E156DFA1-99D3-46CA-9ACD-43888C1A1BB1}" destId="{7116A557-3BEE-4C13-B3C1-DB34D4926396}" srcOrd="0" destOrd="0" presId="urn:microsoft.com/office/officeart/2005/8/layout/vList3#1"/>
    <dgm:cxn modelId="{D37B76F6-B435-43CF-AB8A-402430A8B052}" type="presParOf" srcId="{E156DFA1-99D3-46CA-9ACD-43888C1A1BB1}" destId="{1D34BCBB-A697-49CC-80D6-F1ECD4879739}" srcOrd="1" destOrd="0" presId="urn:microsoft.com/office/officeart/2005/8/layout/vList3#1"/>
    <dgm:cxn modelId="{E72023D4-2CAE-4746-9447-06255B50EB16}" type="presParOf" srcId="{F81648E0-17C2-4F2A-85E9-2E8F578D52A6}" destId="{DF5FF67E-A897-44C0-A931-58BD10204624}" srcOrd="3" destOrd="0" presId="urn:microsoft.com/office/officeart/2005/8/layout/vList3#1"/>
    <dgm:cxn modelId="{E7923625-C999-431D-8786-DFB318A0C08A}" type="presParOf" srcId="{F81648E0-17C2-4F2A-85E9-2E8F578D52A6}" destId="{CACA103C-31DD-4A6F-8D45-C81801F06A60}" srcOrd="4" destOrd="0" presId="urn:microsoft.com/office/officeart/2005/8/layout/vList3#1"/>
    <dgm:cxn modelId="{3BE2275F-3269-408D-A077-5462A00D0217}" type="presParOf" srcId="{CACA103C-31DD-4A6F-8D45-C81801F06A60}" destId="{5D631C44-304B-40C1-8D0C-A5313D9B638D}" srcOrd="0" destOrd="0" presId="urn:microsoft.com/office/officeart/2005/8/layout/vList3#1"/>
    <dgm:cxn modelId="{C444594C-2CE9-4D46-A689-BD5BD8A093E1}" type="presParOf" srcId="{CACA103C-31DD-4A6F-8D45-C81801F06A60}" destId="{5900C4DF-2759-40ED-826C-2BACE54153F4}" srcOrd="1" destOrd="0" presId="urn:microsoft.com/office/officeart/2005/8/layout/vList3#1"/>
    <dgm:cxn modelId="{E334299A-3F23-4C93-A1A8-B71B19B2488E}" type="presParOf" srcId="{F81648E0-17C2-4F2A-85E9-2E8F578D52A6}" destId="{21BBEE17-2E3F-4C76-AB50-7954615C6F06}" srcOrd="5" destOrd="0" presId="urn:microsoft.com/office/officeart/2005/8/layout/vList3#1"/>
    <dgm:cxn modelId="{0753E899-D135-4823-9359-A49FC5F6845E}" type="presParOf" srcId="{F81648E0-17C2-4F2A-85E9-2E8F578D52A6}" destId="{BE24B0F1-1D7D-4CFA-AB9C-D0818D187A02}" srcOrd="6" destOrd="0" presId="urn:microsoft.com/office/officeart/2005/8/layout/vList3#1"/>
    <dgm:cxn modelId="{F6F81554-F072-40C7-BA13-FCA803EB9FB3}" type="presParOf" srcId="{BE24B0F1-1D7D-4CFA-AB9C-D0818D187A02}" destId="{3BD00EAD-9A80-4129-8354-F31A4B2368C4}" srcOrd="0" destOrd="0" presId="urn:microsoft.com/office/officeart/2005/8/layout/vList3#1"/>
    <dgm:cxn modelId="{20B451F1-CC39-4B34-AC54-B3FD9E1D2C6E}" type="presParOf" srcId="{BE24B0F1-1D7D-4CFA-AB9C-D0818D187A02}" destId="{33CC8F82-8FA1-4752-A6CD-A2E23DA9E18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F169F9-2810-4819-AEA4-3FB23158AD9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4BD060A9-4BB7-47F5-99D2-121462070E9B}">
      <dgm:prSet custT="1"/>
      <dgm:spPr/>
      <dgm:t>
        <a:bodyPr/>
        <a:lstStyle/>
        <a:p>
          <a:pPr rtl="1"/>
          <a:r>
            <a:rPr lang="fa-IR" sz="6600" b="1" dirty="0" smtClean="0"/>
            <a:t>1.370.000.000 مسلمان</a:t>
          </a:r>
          <a:endParaRPr lang="fa-IR" sz="6600" b="1" dirty="0"/>
        </a:p>
      </dgm:t>
    </dgm:pt>
    <dgm:pt modelId="{6831A91F-1FF3-4FBD-8BBC-1576D78E7A2A}" type="parTrans" cxnId="{E3717A46-74F1-4DA2-8021-3DA57AD0494A}">
      <dgm:prSet/>
      <dgm:spPr/>
      <dgm:t>
        <a:bodyPr/>
        <a:lstStyle/>
        <a:p>
          <a:pPr rtl="1"/>
          <a:endParaRPr lang="fa-IR"/>
        </a:p>
      </dgm:t>
    </dgm:pt>
    <dgm:pt modelId="{AB8C289A-81D9-474E-82C9-497BDC3AB172}" type="sibTrans" cxnId="{E3717A46-74F1-4DA2-8021-3DA57AD0494A}">
      <dgm:prSet/>
      <dgm:spPr/>
      <dgm:t>
        <a:bodyPr/>
        <a:lstStyle/>
        <a:p>
          <a:pPr rtl="1"/>
          <a:endParaRPr lang="fa-IR"/>
        </a:p>
      </dgm:t>
    </dgm:pt>
    <dgm:pt modelId="{60CBDCA8-2981-41D4-A546-4F670C054532}">
      <dgm:prSet/>
      <dgm:spPr/>
      <dgm:t>
        <a:bodyPr/>
        <a:lstStyle/>
        <a:p>
          <a:pPr rtl="1"/>
          <a:r>
            <a:rPr lang="fa-IR" b="1" dirty="0" smtClean="0">
              <a:solidFill>
                <a:srgbClr val="00B050"/>
              </a:solidFill>
            </a:rPr>
            <a:t>315.000.000 شیعه</a:t>
          </a:r>
          <a:endParaRPr lang="fa-IR" b="1" dirty="0">
            <a:solidFill>
              <a:srgbClr val="00B050"/>
            </a:solidFill>
          </a:endParaRPr>
        </a:p>
      </dgm:t>
    </dgm:pt>
    <dgm:pt modelId="{9E367A08-AE6D-49AA-81EA-5C98F0FD2D0E}" type="parTrans" cxnId="{5D4EBA68-0108-43D9-AF03-F128CC8E2F2E}">
      <dgm:prSet/>
      <dgm:spPr/>
      <dgm:t>
        <a:bodyPr/>
        <a:lstStyle/>
        <a:p>
          <a:pPr rtl="1"/>
          <a:endParaRPr lang="fa-IR"/>
        </a:p>
      </dgm:t>
    </dgm:pt>
    <dgm:pt modelId="{10A5BE1F-06A6-47B8-A5BE-7FB489A319D5}" type="sibTrans" cxnId="{5D4EBA68-0108-43D9-AF03-F128CC8E2F2E}">
      <dgm:prSet/>
      <dgm:spPr/>
      <dgm:t>
        <a:bodyPr/>
        <a:lstStyle/>
        <a:p>
          <a:pPr rtl="1"/>
          <a:endParaRPr lang="fa-IR"/>
        </a:p>
      </dgm:t>
    </dgm:pt>
    <dgm:pt modelId="{423D0F9A-7AA0-4638-A0A5-A2185F4BEA16}">
      <dgm:prSet/>
      <dgm:spPr/>
      <dgm:t>
        <a:bodyPr/>
        <a:lstStyle/>
        <a:p>
          <a:pPr rtl="1"/>
          <a:r>
            <a:rPr lang="fa-IR" b="1" dirty="0" smtClean="0">
              <a:solidFill>
                <a:srgbClr val="00B0F0"/>
              </a:solidFill>
            </a:rPr>
            <a:t>1.100.000.000 سنی:</a:t>
          </a:r>
          <a:endParaRPr lang="fa-IR" b="1" dirty="0">
            <a:solidFill>
              <a:srgbClr val="00B0F0"/>
            </a:solidFill>
          </a:endParaRPr>
        </a:p>
      </dgm:t>
    </dgm:pt>
    <dgm:pt modelId="{B412F113-A420-4F3C-8117-02DFDCD0687B}" type="parTrans" cxnId="{06BE36F9-2A6C-4B70-B083-464684126A13}">
      <dgm:prSet/>
      <dgm:spPr/>
      <dgm:t>
        <a:bodyPr/>
        <a:lstStyle/>
        <a:p>
          <a:pPr rtl="1"/>
          <a:endParaRPr lang="fa-IR"/>
        </a:p>
      </dgm:t>
    </dgm:pt>
    <dgm:pt modelId="{E2740FE9-C7D1-4F52-899F-14916EFA1AAA}" type="sibTrans" cxnId="{06BE36F9-2A6C-4B70-B083-464684126A13}">
      <dgm:prSet/>
      <dgm:spPr/>
      <dgm:t>
        <a:bodyPr/>
        <a:lstStyle/>
        <a:p>
          <a:pPr rtl="1"/>
          <a:endParaRPr lang="fa-IR"/>
        </a:p>
      </dgm:t>
    </dgm:pt>
    <dgm:pt modelId="{F2241A60-67F3-4C01-AEBE-22E0EEA06CEB}">
      <dgm:prSet/>
      <dgm:spPr/>
      <dgm:t>
        <a:bodyPr/>
        <a:lstStyle/>
        <a:p>
          <a:pPr rtl="1"/>
          <a:r>
            <a:rPr lang="fa-IR" b="1" dirty="0" smtClean="0">
              <a:solidFill>
                <a:srgbClr val="00B0F0"/>
              </a:solidFill>
            </a:rPr>
            <a:t>500.000.000  صوفی</a:t>
          </a:r>
          <a:endParaRPr lang="fa-IR" b="1" dirty="0">
            <a:solidFill>
              <a:srgbClr val="00B0F0"/>
            </a:solidFill>
          </a:endParaRPr>
        </a:p>
      </dgm:t>
    </dgm:pt>
    <dgm:pt modelId="{87E8794F-947E-43DB-88AF-273F98DFC2BF}" type="parTrans" cxnId="{41F9B19A-B6F7-4CDD-9B92-15A27CDA7944}">
      <dgm:prSet/>
      <dgm:spPr/>
      <dgm:t>
        <a:bodyPr/>
        <a:lstStyle/>
        <a:p>
          <a:pPr rtl="1"/>
          <a:endParaRPr lang="fa-IR"/>
        </a:p>
      </dgm:t>
    </dgm:pt>
    <dgm:pt modelId="{B588E537-D1AE-4313-A32C-36AE314D93BE}" type="sibTrans" cxnId="{41F9B19A-B6F7-4CDD-9B92-15A27CDA7944}">
      <dgm:prSet/>
      <dgm:spPr/>
      <dgm:t>
        <a:bodyPr/>
        <a:lstStyle/>
        <a:p>
          <a:pPr rtl="1"/>
          <a:endParaRPr lang="fa-IR"/>
        </a:p>
      </dgm:t>
    </dgm:pt>
    <dgm:pt modelId="{B77B0FC6-34A5-44CF-8C36-F6FB0FB52F6C}">
      <dgm:prSet/>
      <dgm:spPr/>
      <dgm:t>
        <a:bodyPr/>
        <a:lstStyle/>
        <a:p>
          <a:pPr rtl="1"/>
          <a:r>
            <a:rPr lang="fa-IR" b="1" dirty="0" smtClean="0">
              <a:solidFill>
                <a:srgbClr val="00B0F0"/>
              </a:solidFill>
            </a:rPr>
            <a:t>450.000.000  اشعری </a:t>
          </a:r>
          <a:endParaRPr lang="fa-IR" b="1" dirty="0">
            <a:solidFill>
              <a:srgbClr val="00B0F0"/>
            </a:solidFill>
          </a:endParaRPr>
        </a:p>
      </dgm:t>
    </dgm:pt>
    <dgm:pt modelId="{F5766D0E-14A3-4594-83B2-38C1D64370F6}" type="parTrans" cxnId="{EC359B2A-CFF1-4BB0-A6E9-411AC0645FAA}">
      <dgm:prSet/>
      <dgm:spPr/>
      <dgm:t>
        <a:bodyPr/>
        <a:lstStyle/>
        <a:p>
          <a:pPr rtl="1"/>
          <a:endParaRPr lang="fa-IR"/>
        </a:p>
      </dgm:t>
    </dgm:pt>
    <dgm:pt modelId="{3C80D189-0E25-422F-A03E-89EF7A7F77FC}" type="sibTrans" cxnId="{EC359B2A-CFF1-4BB0-A6E9-411AC0645FAA}">
      <dgm:prSet/>
      <dgm:spPr/>
      <dgm:t>
        <a:bodyPr/>
        <a:lstStyle/>
        <a:p>
          <a:pPr rtl="1"/>
          <a:endParaRPr lang="fa-IR"/>
        </a:p>
      </dgm:t>
    </dgm:pt>
    <dgm:pt modelId="{7EC32E40-93E9-4A44-A496-0F5A74AE5C16}">
      <dgm:prSet/>
      <dgm:spPr/>
      <dgm:t>
        <a:bodyPr/>
        <a:lstStyle/>
        <a:p>
          <a:pPr rtl="1"/>
          <a:r>
            <a:rPr lang="fa-IR" b="1" dirty="0" smtClean="0">
              <a:solidFill>
                <a:srgbClr val="00B0F0"/>
              </a:solidFill>
            </a:rPr>
            <a:t>250.000.000 سلفی</a:t>
          </a:r>
          <a:endParaRPr lang="fa-IR" b="1" dirty="0">
            <a:solidFill>
              <a:srgbClr val="00B0F0"/>
            </a:solidFill>
          </a:endParaRPr>
        </a:p>
      </dgm:t>
    </dgm:pt>
    <dgm:pt modelId="{EAB5102A-C63D-4F67-92AC-BA207F1B3953}" type="parTrans" cxnId="{4D325A62-1D0C-420A-8545-5F255385C57D}">
      <dgm:prSet/>
      <dgm:spPr/>
      <dgm:t>
        <a:bodyPr/>
        <a:lstStyle/>
        <a:p>
          <a:pPr rtl="1"/>
          <a:endParaRPr lang="fa-IR"/>
        </a:p>
      </dgm:t>
    </dgm:pt>
    <dgm:pt modelId="{D2FEA4A8-8AAD-4D62-91CD-3B101C2F92CE}" type="sibTrans" cxnId="{4D325A62-1D0C-420A-8545-5F255385C57D}">
      <dgm:prSet/>
      <dgm:spPr/>
      <dgm:t>
        <a:bodyPr/>
        <a:lstStyle/>
        <a:p>
          <a:pPr rtl="1"/>
          <a:endParaRPr lang="fa-IR"/>
        </a:p>
      </dgm:t>
    </dgm:pt>
    <dgm:pt modelId="{3431AFFF-A756-49FE-94A2-FDD128DBF041}">
      <dgm:prSet/>
      <dgm:spPr/>
      <dgm:t>
        <a:bodyPr/>
        <a:lstStyle/>
        <a:p>
          <a:pPr rtl="1"/>
          <a:r>
            <a:rPr lang="fa-IR" dirty="0" smtClean="0">
              <a:solidFill>
                <a:srgbClr val="FF0000"/>
              </a:solidFill>
            </a:rPr>
            <a:t>50.000.000 وهابی و تکفیری‌</a:t>
          </a:r>
          <a:endParaRPr lang="fa-IR" dirty="0">
            <a:solidFill>
              <a:srgbClr val="FF0000"/>
            </a:solidFill>
          </a:endParaRPr>
        </a:p>
      </dgm:t>
    </dgm:pt>
    <dgm:pt modelId="{927F233B-FF7A-49C9-A4A7-FA6B281E3806}" type="parTrans" cxnId="{D9860D7F-FE60-44E2-AF4C-3901CBC85DCE}">
      <dgm:prSet/>
      <dgm:spPr/>
      <dgm:t>
        <a:bodyPr/>
        <a:lstStyle/>
        <a:p>
          <a:pPr rtl="1"/>
          <a:endParaRPr lang="fa-IR"/>
        </a:p>
      </dgm:t>
    </dgm:pt>
    <dgm:pt modelId="{60599C01-0638-40D9-A5F5-5510A4AA460D}" type="sibTrans" cxnId="{D9860D7F-FE60-44E2-AF4C-3901CBC85DCE}">
      <dgm:prSet/>
      <dgm:spPr/>
      <dgm:t>
        <a:bodyPr/>
        <a:lstStyle/>
        <a:p>
          <a:pPr rtl="1"/>
          <a:endParaRPr lang="fa-IR"/>
        </a:p>
      </dgm:t>
    </dgm:pt>
    <dgm:pt modelId="{70D1F7FF-A9BE-45BB-B6CE-F8FCA3838103}" type="pres">
      <dgm:prSet presAssocID="{C0F169F9-2810-4819-AEA4-3FB23158AD9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67A29A1-DA78-4FED-BA99-8D22951D20CA}" type="pres">
      <dgm:prSet presAssocID="{4BD060A9-4BB7-47F5-99D2-121462070E9B}" presName="circ1" presStyleLbl="vennNode1" presStyleIdx="0" presStyleCnt="7"/>
      <dgm:spPr/>
    </dgm:pt>
    <dgm:pt modelId="{1699F5C3-D864-4523-B727-94A0DDF426E7}" type="pres">
      <dgm:prSet presAssocID="{4BD060A9-4BB7-47F5-99D2-121462070E9B}" presName="circ1Tx" presStyleLbl="revTx" presStyleIdx="0" presStyleCnt="0" custScaleX="3397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17623FA-1F7C-42B7-AA05-4161793186C5}" type="pres">
      <dgm:prSet presAssocID="{60CBDCA8-2981-41D4-A546-4F670C054532}" presName="circ2" presStyleLbl="vennNode1" presStyleIdx="1" presStyleCnt="7"/>
      <dgm:spPr/>
    </dgm:pt>
    <dgm:pt modelId="{D7188A13-559C-48E2-8CC6-5C8202723ADA}" type="pres">
      <dgm:prSet presAssocID="{60CBDCA8-2981-41D4-A546-4F670C05453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737C4AD-0218-42FB-94D5-BDCE6F5B8252}" type="pres">
      <dgm:prSet presAssocID="{423D0F9A-7AA0-4638-A0A5-A2185F4BEA16}" presName="circ3" presStyleLbl="vennNode1" presStyleIdx="2" presStyleCnt="7"/>
      <dgm:spPr/>
    </dgm:pt>
    <dgm:pt modelId="{AC80E47E-D76C-42FF-98E8-89DC3A05ED69}" type="pres">
      <dgm:prSet presAssocID="{423D0F9A-7AA0-4638-A0A5-A2185F4BEA1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D9EE26F-42FD-4B29-9192-A5BE7E863C8C}" type="pres">
      <dgm:prSet presAssocID="{F2241A60-67F3-4C01-AEBE-22E0EEA06CEB}" presName="circ4" presStyleLbl="vennNode1" presStyleIdx="3" presStyleCnt="7"/>
      <dgm:spPr/>
    </dgm:pt>
    <dgm:pt modelId="{4EF02754-FD51-47E2-AEE2-E64ED9B92A2F}" type="pres">
      <dgm:prSet presAssocID="{F2241A60-67F3-4C01-AEBE-22E0EEA06CE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BDCBB74-A20A-4A1E-A5DF-BEB474BB777E}" type="pres">
      <dgm:prSet presAssocID="{B77B0FC6-34A5-44CF-8C36-F6FB0FB52F6C}" presName="circ5" presStyleLbl="vennNode1" presStyleIdx="4" presStyleCnt="7"/>
      <dgm:spPr/>
    </dgm:pt>
    <dgm:pt modelId="{A0D04DC4-BFDE-4555-AEE0-7D6C6D842615}" type="pres">
      <dgm:prSet presAssocID="{B77B0FC6-34A5-44CF-8C36-F6FB0FB52F6C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61303CD-4983-40CE-9F50-78727301024B}" type="pres">
      <dgm:prSet presAssocID="{7EC32E40-93E9-4A44-A496-0F5A74AE5C16}" presName="circ6" presStyleLbl="vennNode1" presStyleIdx="5" presStyleCnt="7"/>
      <dgm:spPr/>
    </dgm:pt>
    <dgm:pt modelId="{EB882436-75C9-4E7C-892D-76BF44B12F49}" type="pres">
      <dgm:prSet presAssocID="{7EC32E40-93E9-4A44-A496-0F5A74AE5C16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255022A-2152-4ADB-A13B-968427B23BB3}" type="pres">
      <dgm:prSet presAssocID="{3431AFFF-A756-49FE-94A2-FDD128DBF041}" presName="circ7" presStyleLbl="vennNode1" presStyleIdx="6" presStyleCnt="7"/>
      <dgm:spPr/>
    </dgm:pt>
    <dgm:pt modelId="{3F30C9B0-6470-4559-9894-7743890BB393}" type="pres">
      <dgm:prSet presAssocID="{3431AFFF-A756-49FE-94A2-FDD128DBF041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7198638-2198-4385-9793-1804B856515A}" type="presOf" srcId="{B77B0FC6-34A5-44CF-8C36-F6FB0FB52F6C}" destId="{A0D04DC4-BFDE-4555-AEE0-7D6C6D842615}" srcOrd="0" destOrd="0" presId="urn:microsoft.com/office/officeart/2005/8/layout/venn1"/>
    <dgm:cxn modelId="{F6D2A003-2C10-4D49-A8EC-AF693C030740}" type="presOf" srcId="{60CBDCA8-2981-41D4-A546-4F670C054532}" destId="{D7188A13-559C-48E2-8CC6-5C8202723ADA}" srcOrd="0" destOrd="0" presId="urn:microsoft.com/office/officeart/2005/8/layout/venn1"/>
    <dgm:cxn modelId="{D9860D7F-FE60-44E2-AF4C-3901CBC85DCE}" srcId="{C0F169F9-2810-4819-AEA4-3FB23158AD93}" destId="{3431AFFF-A756-49FE-94A2-FDD128DBF041}" srcOrd="6" destOrd="0" parTransId="{927F233B-FF7A-49C9-A4A7-FA6B281E3806}" sibTransId="{60599C01-0638-40D9-A5F5-5510A4AA460D}"/>
    <dgm:cxn modelId="{CBD74482-B347-4779-A75E-7FBAE73E63F7}" type="presOf" srcId="{423D0F9A-7AA0-4638-A0A5-A2185F4BEA16}" destId="{AC80E47E-D76C-42FF-98E8-89DC3A05ED69}" srcOrd="0" destOrd="0" presId="urn:microsoft.com/office/officeart/2005/8/layout/venn1"/>
    <dgm:cxn modelId="{41F9B19A-B6F7-4CDD-9B92-15A27CDA7944}" srcId="{C0F169F9-2810-4819-AEA4-3FB23158AD93}" destId="{F2241A60-67F3-4C01-AEBE-22E0EEA06CEB}" srcOrd="3" destOrd="0" parTransId="{87E8794F-947E-43DB-88AF-273F98DFC2BF}" sibTransId="{B588E537-D1AE-4313-A32C-36AE314D93BE}"/>
    <dgm:cxn modelId="{EC359B2A-CFF1-4BB0-A6E9-411AC0645FAA}" srcId="{C0F169F9-2810-4819-AEA4-3FB23158AD93}" destId="{B77B0FC6-34A5-44CF-8C36-F6FB0FB52F6C}" srcOrd="4" destOrd="0" parTransId="{F5766D0E-14A3-4594-83B2-38C1D64370F6}" sibTransId="{3C80D189-0E25-422F-A03E-89EF7A7F77FC}"/>
    <dgm:cxn modelId="{06BE36F9-2A6C-4B70-B083-464684126A13}" srcId="{C0F169F9-2810-4819-AEA4-3FB23158AD93}" destId="{423D0F9A-7AA0-4638-A0A5-A2185F4BEA16}" srcOrd="2" destOrd="0" parTransId="{B412F113-A420-4F3C-8117-02DFDCD0687B}" sibTransId="{E2740FE9-C7D1-4F52-899F-14916EFA1AAA}"/>
    <dgm:cxn modelId="{5D4EBA68-0108-43D9-AF03-F128CC8E2F2E}" srcId="{C0F169F9-2810-4819-AEA4-3FB23158AD93}" destId="{60CBDCA8-2981-41D4-A546-4F670C054532}" srcOrd="1" destOrd="0" parTransId="{9E367A08-AE6D-49AA-81EA-5C98F0FD2D0E}" sibTransId="{10A5BE1F-06A6-47B8-A5BE-7FB489A319D5}"/>
    <dgm:cxn modelId="{B13A6692-739C-452B-BE71-825006EF64EB}" type="presOf" srcId="{3431AFFF-A756-49FE-94A2-FDD128DBF041}" destId="{3F30C9B0-6470-4559-9894-7743890BB393}" srcOrd="0" destOrd="0" presId="urn:microsoft.com/office/officeart/2005/8/layout/venn1"/>
    <dgm:cxn modelId="{1EB471B2-1020-4D7A-B056-34B5E37B8F8C}" type="presOf" srcId="{7EC32E40-93E9-4A44-A496-0F5A74AE5C16}" destId="{EB882436-75C9-4E7C-892D-76BF44B12F49}" srcOrd="0" destOrd="0" presId="urn:microsoft.com/office/officeart/2005/8/layout/venn1"/>
    <dgm:cxn modelId="{9C2BF905-F711-46A9-8555-23939078E7CA}" type="presOf" srcId="{F2241A60-67F3-4C01-AEBE-22E0EEA06CEB}" destId="{4EF02754-FD51-47E2-AEE2-E64ED9B92A2F}" srcOrd="0" destOrd="0" presId="urn:microsoft.com/office/officeart/2005/8/layout/venn1"/>
    <dgm:cxn modelId="{4C76949D-E45B-454B-B1C3-CCBC83858127}" type="presOf" srcId="{C0F169F9-2810-4819-AEA4-3FB23158AD93}" destId="{70D1F7FF-A9BE-45BB-B6CE-F8FCA3838103}" srcOrd="0" destOrd="0" presId="urn:microsoft.com/office/officeart/2005/8/layout/venn1"/>
    <dgm:cxn modelId="{4D325A62-1D0C-420A-8545-5F255385C57D}" srcId="{C0F169F9-2810-4819-AEA4-3FB23158AD93}" destId="{7EC32E40-93E9-4A44-A496-0F5A74AE5C16}" srcOrd="5" destOrd="0" parTransId="{EAB5102A-C63D-4F67-92AC-BA207F1B3953}" sibTransId="{D2FEA4A8-8AAD-4D62-91CD-3B101C2F92CE}"/>
    <dgm:cxn modelId="{1CFDA9A3-45E2-4DED-A3F5-E7828E12BB3A}" type="presOf" srcId="{4BD060A9-4BB7-47F5-99D2-121462070E9B}" destId="{1699F5C3-D864-4523-B727-94A0DDF426E7}" srcOrd="0" destOrd="0" presId="urn:microsoft.com/office/officeart/2005/8/layout/venn1"/>
    <dgm:cxn modelId="{E3717A46-74F1-4DA2-8021-3DA57AD0494A}" srcId="{C0F169F9-2810-4819-AEA4-3FB23158AD93}" destId="{4BD060A9-4BB7-47F5-99D2-121462070E9B}" srcOrd="0" destOrd="0" parTransId="{6831A91F-1FF3-4FBD-8BBC-1576D78E7A2A}" sibTransId="{AB8C289A-81D9-474E-82C9-497BDC3AB172}"/>
    <dgm:cxn modelId="{C4FEBBE5-EC46-4498-84AB-9926A5999AE9}" type="presParOf" srcId="{70D1F7FF-A9BE-45BB-B6CE-F8FCA3838103}" destId="{867A29A1-DA78-4FED-BA99-8D22951D20CA}" srcOrd="0" destOrd="0" presId="urn:microsoft.com/office/officeart/2005/8/layout/venn1"/>
    <dgm:cxn modelId="{9C03C4D8-D227-424A-9822-7FF0F999C972}" type="presParOf" srcId="{70D1F7FF-A9BE-45BB-B6CE-F8FCA3838103}" destId="{1699F5C3-D864-4523-B727-94A0DDF426E7}" srcOrd="1" destOrd="0" presId="urn:microsoft.com/office/officeart/2005/8/layout/venn1"/>
    <dgm:cxn modelId="{61C21F27-76DA-410D-8184-ED17959677B8}" type="presParOf" srcId="{70D1F7FF-A9BE-45BB-B6CE-F8FCA3838103}" destId="{B17623FA-1F7C-42B7-AA05-4161793186C5}" srcOrd="2" destOrd="0" presId="urn:microsoft.com/office/officeart/2005/8/layout/venn1"/>
    <dgm:cxn modelId="{B52BFF95-98F6-48D1-91D6-6A6EE212EFE4}" type="presParOf" srcId="{70D1F7FF-A9BE-45BB-B6CE-F8FCA3838103}" destId="{D7188A13-559C-48E2-8CC6-5C8202723ADA}" srcOrd="3" destOrd="0" presId="urn:microsoft.com/office/officeart/2005/8/layout/venn1"/>
    <dgm:cxn modelId="{BE3F4F8C-9BFE-4F4F-9783-94BEE2067665}" type="presParOf" srcId="{70D1F7FF-A9BE-45BB-B6CE-F8FCA3838103}" destId="{3737C4AD-0218-42FB-94D5-BDCE6F5B8252}" srcOrd="4" destOrd="0" presId="urn:microsoft.com/office/officeart/2005/8/layout/venn1"/>
    <dgm:cxn modelId="{CBFC4CEC-76A1-4D6A-8A61-B3820881B387}" type="presParOf" srcId="{70D1F7FF-A9BE-45BB-B6CE-F8FCA3838103}" destId="{AC80E47E-D76C-42FF-98E8-89DC3A05ED69}" srcOrd="5" destOrd="0" presId="urn:microsoft.com/office/officeart/2005/8/layout/venn1"/>
    <dgm:cxn modelId="{A80F0683-B639-4026-918D-A2E3A354D4E4}" type="presParOf" srcId="{70D1F7FF-A9BE-45BB-B6CE-F8FCA3838103}" destId="{5D9EE26F-42FD-4B29-9192-A5BE7E863C8C}" srcOrd="6" destOrd="0" presId="urn:microsoft.com/office/officeart/2005/8/layout/venn1"/>
    <dgm:cxn modelId="{A2163783-086D-4879-9B12-C868F64B87AE}" type="presParOf" srcId="{70D1F7FF-A9BE-45BB-B6CE-F8FCA3838103}" destId="{4EF02754-FD51-47E2-AEE2-E64ED9B92A2F}" srcOrd="7" destOrd="0" presId="urn:microsoft.com/office/officeart/2005/8/layout/venn1"/>
    <dgm:cxn modelId="{96BE6BE6-077F-45F0-8199-3DAA58F3D773}" type="presParOf" srcId="{70D1F7FF-A9BE-45BB-B6CE-F8FCA3838103}" destId="{6BDCBB74-A20A-4A1E-A5DF-BEB474BB777E}" srcOrd="8" destOrd="0" presId="urn:microsoft.com/office/officeart/2005/8/layout/venn1"/>
    <dgm:cxn modelId="{6270D5D3-58FD-4743-99FC-188DE983CA88}" type="presParOf" srcId="{70D1F7FF-A9BE-45BB-B6CE-F8FCA3838103}" destId="{A0D04DC4-BFDE-4555-AEE0-7D6C6D842615}" srcOrd="9" destOrd="0" presId="urn:microsoft.com/office/officeart/2005/8/layout/venn1"/>
    <dgm:cxn modelId="{99A9099E-FFF4-4383-BB5B-3902F70716B8}" type="presParOf" srcId="{70D1F7FF-A9BE-45BB-B6CE-F8FCA3838103}" destId="{461303CD-4983-40CE-9F50-78727301024B}" srcOrd="10" destOrd="0" presId="urn:microsoft.com/office/officeart/2005/8/layout/venn1"/>
    <dgm:cxn modelId="{3CAD6156-5BC0-4F9D-965B-48AFE1D94054}" type="presParOf" srcId="{70D1F7FF-A9BE-45BB-B6CE-F8FCA3838103}" destId="{EB882436-75C9-4E7C-892D-76BF44B12F49}" srcOrd="11" destOrd="0" presId="urn:microsoft.com/office/officeart/2005/8/layout/venn1"/>
    <dgm:cxn modelId="{B3F7B190-2537-4221-996D-61FD1800A692}" type="presParOf" srcId="{70D1F7FF-A9BE-45BB-B6CE-F8FCA3838103}" destId="{2255022A-2152-4ADB-A13B-968427B23BB3}" srcOrd="12" destOrd="0" presId="urn:microsoft.com/office/officeart/2005/8/layout/venn1"/>
    <dgm:cxn modelId="{41DAC477-BC59-4455-84D0-B2FA8C5B1B06}" type="presParOf" srcId="{70D1F7FF-A9BE-45BB-B6CE-F8FCA3838103}" destId="{3F30C9B0-6470-4559-9894-7743890BB393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90D42-6AA6-4F08-8985-73631D55C145}">
      <dsp:nvSpPr>
        <dsp:cNvPr id="0" name=""/>
        <dsp:cNvSpPr/>
      </dsp:nvSpPr>
      <dsp:spPr>
        <a:xfrm>
          <a:off x="0" y="776350"/>
          <a:ext cx="8643998" cy="1099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700" kern="1200" dirty="0" smtClean="0">
              <a:solidFill>
                <a:srgbClr val="FF0000"/>
              </a:solidFill>
            </a:rPr>
            <a:t>مسائل اساسی نظام سلطه:</a:t>
          </a:r>
          <a:endParaRPr lang="fa-IR" sz="4700" kern="1200" dirty="0">
            <a:solidFill>
              <a:srgbClr val="FF0000"/>
            </a:solidFill>
          </a:endParaRPr>
        </a:p>
      </dsp:txBody>
      <dsp:txXfrm>
        <a:off x="53688" y="830038"/>
        <a:ext cx="8536622" cy="992424"/>
      </dsp:txXfrm>
    </dsp:sp>
    <dsp:sp modelId="{FF94609C-2C9A-40E9-81F0-5FC54E906901}">
      <dsp:nvSpPr>
        <dsp:cNvPr id="0" name=""/>
        <dsp:cNvSpPr/>
      </dsp:nvSpPr>
      <dsp:spPr>
        <a:xfrm>
          <a:off x="0" y="2011510"/>
          <a:ext cx="8643998" cy="1099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700" kern="1200" dirty="0" smtClean="0"/>
            <a:t>1- گسترش اسلامگرایی و بیداری اسلامی</a:t>
          </a:r>
          <a:endParaRPr lang="fa-IR" sz="4700" kern="1200" dirty="0"/>
        </a:p>
      </dsp:txBody>
      <dsp:txXfrm>
        <a:off x="53688" y="2065198"/>
        <a:ext cx="8536622" cy="992424"/>
      </dsp:txXfrm>
    </dsp:sp>
    <dsp:sp modelId="{78A755C0-AFAF-436B-8E20-0AC41CC0DB12}">
      <dsp:nvSpPr>
        <dsp:cNvPr id="0" name=""/>
        <dsp:cNvSpPr/>
      </dsp:nvSpPr>
      <dsp:spPr>
        <a:xfrm>
          <a:off x="0" y="3246671"/>
          <a:ext cx="8643998" cy="1099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700" kern="1200" dirty="0" smtClean="0"/>
            <a:t>2- پیچ تاریخی</a:t>
          </a:r>
          <a:endParaRPr lang="fa-IR" sz="4700" kern="1200" dirty="0"/>
        </a:p>
      </dsp:txBody>
      <dsp:txXfrm>
        <a:off x="53688" y="3300359"/>
        <a:ext cx="8536622" cy="992424"/>
      </dsp:txXfrm>
    </dsp:sp>
    <dsp:sp modelId="{7D618229-D2E1-476A-A58E-943F5C7FE7D8}">
      <dsp:nvSpPr>
        <dsp:cNvPr id="0" name=""/>
        <dsp:cNvSpPr/>
      </dsp:nvSpPr>
      <dsp:spPr>
        <a:xfrm>
          <a:off x="0" y="4481831"/>
          <a:ext cx="8643998" cy="1099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700" kern="1200" dirty="0" smtClean="0"/>
            <a:t>3- دشواری تداوم سلطه منطقه‌ای</a:t>
          </a:r>
          <a:endParaRPr lang="fa-IR" sz="4700" kern="1200" dirty="0"/>
        </a:p>
      </dsp:txBody>
      <dsp:txXfrm>
        <a:off x="53688" y="4535519"/>
        <a:ext cx="8536622" cy="992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8CC5-0DD1-4A6C-A375-28D70D1F59C5}" type="datetimeFigureOut">
              <a:rPr lang="fa-IR" smtClean="0"/>
              <a:pPr/>
              <a:t>04/22/1445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036C-86AE-4D60-914C-080592B8CFC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8CC5-0DD1-4A6C-A375-28D70D1F59C5}" type="datetimeFigureOut">
              <a:rPr lang="fa-IR" smtClean="0"/>
              <a:pPr/>
              <a:t>04/22/1445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036C-86AE-4D60-914C-080592B8CFC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8CC5-0DD1-4A6C-A375-28D70D1F59C5}" type="datetimeFigureOut">
              <a:rPr lang="fa-IR" smtClean="0"/>
              <a:pPr/>
              <a:t>04/22/1445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036C-86AE-4D60-914C-080592B8CFC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8CC5-0DD1-4A6C-A375-28D70D1F59C5}" type="datetimeFigureOut">
              <a:rPr lang="fa-IR" smtClean="0"/>
              <a:pPr/>
              <a:t>04/22/1445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036C-86AE-4D60-914C-080592B8CFC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8CC5-0DD1-4A6C-A375-28D70D1F59C5}" type="datetimeFigureOut">
              <a:rPr lang="fa-IR" smtClean="0"/>
              <a:pPr/>
              <a:t>04/22/1445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036C-86AE-4D60-914C-080592B8CFC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8CC5-0DD1-4A6C-A375-28D70D1F59C5}" type="datetimeFigureOut">
              <a:rPr lang="fa-IR" smtClean="0"/>
              <a:pPr/>
              <a:t>04/22/1445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036C-86AE-4D60-914C-080592B8CFC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8CC5-0DD1-4A6C-A375-28D70D1F59C5}" type="datetimeFigureOut">
              <a:rPr lang="fa-IR" smtClean="0"/>
              <a:pPr/>
              <a:t>04/22/1445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036C-86AE-4D60-914C-080592B8CFC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8CC5-0DD1-4A6C-A375-28D70D1F59C5}" type="datetimeFigureOut">
              <a:rPr lang="fa-IR" smtClean="0"/>
              <a:pPr/>
              <a:t>04/22/1445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036C-86AE-4D60-914C-080592B8CFC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8CC5-0DD1-4A6C-A375-28D70D1F59C5}" type="datetimeFigureOut">
              <a:rPr lang="fa-IR" smtClean="0"/>
              <a:pPr/>
              <a:t>04/22/1445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036C-86AE-4D60-914C-080592B8CFC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8CC5-0DD1-4A6C-A375-28D70D1F59C5}" type="datetimeFigureOut">
              <a:rPr lang="fa-IR" smtClean="0"/>
              <a:pPr/>
              <a:t>04/22/1445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036C-86AE-4D60-914C-080592B8CFC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8CC5-0DD1-4A6C-A375-28D70D1F59C5}" type="datetimeFigureOut">
              <a:rPr lang="fa-IR" smtClean="0"/>
              <a:pPr/>
              <a:t>04/22/1445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036C-86AE-4D60-914C-080592B8CFC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98CC5-0DD1-4A6C-A375-28D70D1F59C5}" type="datetimeFigureOut">
              <a:rPr lang="fa-IR" smtClean="0"/>
              <a:pPr/>
              <a:t>04/22/1445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1036C-86AE-4D60-914C-080592B8CFC4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takfirism/&#1578;&#1576;&#1604;&#1740;&#1594;%20&#1602;&#1605;&#1607;%20&#1586;&#1606;&#1740;.m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takfirism/&#1578;&#1608;&#1607;&#1740;&#1606;%20&#1576;&#1607;%20&#1588;&#1607;&#1740;&#1583;%20&#1605;&#1591;&#1607;&#1585;&#1740;%20&#1608;%20&#1575;&#1602;&#1575;&#1740;%20&#1576;&#1607;&#1580;&#1578;.mpg" TargetMode="External"/><Relationship Id="rId2" Type="http://schemas.openxmlformats.org/officeDocument/2006/relationships/hyperlink" Target="takfirism/&#1578;&#1608;&#1607;&#1740;&#1606;%20&#1576;&#1607;%20&#1593;&#1575;&#1740;&#1588;&#1607;.m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takfirism/&#1575;&#1604;&#1604;&#1607;&#1740;&#1575;&#1585;&#1740;%20&#1662;&#1740;&#1575;&#1605;&#1576;&#1585;%20&#1593;&#1575;&#1740;&#1588;&#1607;%20&#1608;&#1581;&#1601;&#1589;&#1607;.3gp" TargetMode="External"/><Relationship Id="rId2" Type="http://schemas.openxmlformats.org/officeDocument/2006/relationships/hyperlink" Target="takfirism/&#1578;&#1608;&#1607;&#1740;&#1606;%20&#1576;&#1607;%20&#1582;&#1604;&#1601;&#1575;.mpg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takfirism/&#1608;&#1604;&#1575;&#1740;&#1578;%20&#1601;&#1602;&#1740;&#1607;%20&#1575;&#1604;&#1604;&#1607;&#1740;&#1575;&#1585;&#1740;.3gp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takfirism/&#1580;&#1583;&#1575;&#1740;&#1740;%20&#1583;&#1740;&#1606;%20&#1608;&#1587;&#1740;&#1575;&#1587;&#1578;.mpg" TargetMode="External"/><Relationship Id="rId3" Type="http://schemas.openxmlformats.org/officeDocument/2006/relationships/hyperlink" Target="takfirism/&#1578;&#1582;&#1585;&#1740;&#1576;%20&#1585;&#1607;&#1576;&#1585;&#1740;.mpg" TargetMode="External"/><Relationship Id="rId7" Type="http://schemas.openxmlformats.org/officeDocument/2006/relationships/hyperlink" Target="&#1588;&#1740;&#1585;&#1575;&#1586;&#1740;&#1607;&#1575;/&#1601;&#1578;&#1606;&#1607;%20&#1608;%20&#1605;&#1606;&#1575;&#1601;&#1602;&#1740;&#1606;.mpg" TargetMode="External"/><Relationship Id="rId2" Type="http://schemas.openxmlformats.org/officeDocument/2006/relationships/hyperlink" Target="takfirism/&#1578;&#1705;&#1601;&#1740;&#1585;%20&#1570;&#1740;&#1578;%20&#1575;&#1604;&#1604;&#1607;%20&#1576;&#1607;&#1580;&#1578;%20&#1578;&#1608;&#1587;&#1591;%20&#1605;&#1580;&#1578;&#1576;&#1740;%20&#1588;&#1740;&#1585;&#1575;&#1586;&#1740;.m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takfirism/&#1601;&#1604;&#1587;&#1591;&#1740;&#1606;%20&#1588;&#1575;&#1601;&#1593;&#1740;%20.mp4" TargetMode="External"/><Relationship Id="rId5" Type="http://schemas.openxmlformats.org/officeDocument/2006/relationships/hyperlink" Target="takfirism/&#1606;&#1575;&#1589;&#1576;&#1740;%20&#1582;&#1608;&#1575;&#1606;&#1583;&#1606;%20&#1601;&#1604;&#1587;&#1591;&#1740;&#1606;&#1740;&#1575;&#1606;.mpg" TargetMode="External"/><Relationship Id="rId10" Type="http://schemas.openxmlformats.org/officeDocument/2006/relationships/slide" Target="slide8.xml"/><Relationship Id="rId4" Type="http://schemas.openxmlformats.org/officeDocument/2006/relationships/hyperlink" Target="takfirism/&#1578;&#1608;&#1607;&#1740;&#1606;%20&#1576;&#1607;%20&#1570;&#1602;&#1575;%20&#1608;%20&#1587;&#1740;&#1583;%20&#1581;&#1587;&#1606;.mpg" TargetMode="External"/><Relationship Id="rId9" Type="http://schemas.openxmlformats.org/officeDocument/2006/relationships/hyperlink" Target="&#1588;&#1740;&#1585;&#1575;&#1586;&#1740;&#1607;&#1575;/&#1578;&#1705;&#1601;&#1740;&#1585;&#1740;%20&#1605;&#1601;&#1578;&#1740;%20&#1590;&#1583;%20&#1588;&#1740;&#1593;&#1607;%20.mp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15370" cy="1000108"/>
          </a:xfrm>
        </p:spPr>
        <p:txBody>
          <a:bodyPr>
            <a:noAutofit/>
          </a:bodyPr>
          <a:lstStyle/>
          <a:p>
            <a:r>
              <a:rPr lang="fa-IR" sz="2000" b="1" dirty="0" smtClean="0">
                <a:cs typeface="2  Titr" pitchFamily="2" charset="-78"/>
              </a:rPr>
              <a:t>بنام خدا</a:t>
            </a:r>
            <a:br>
              <a:rPr lang="fa-IR" sz="2000" b="1" dirty="0" smtClean="0">
                <a:cs typeface="2  Titr" pitchFamily="2" charset="-78"/>
              </a:rPr>
            </a:br>
            <a:r>
              <a:rPr lang="fa-IR" sz="2000" b="1" dirty="0" smtClean="0">
                <a:cs typeface="2  Titr" pitchFamily="2" charset="-78"/>
              </a:rPr>
              <a:t>چالش امنیتی: </a:t>
            </a:r>
            <a:r>
              <a:rPr lang="fa-IR" sz="2000" b="1" dirty="0" smtClean="0">
                <a:solidFill>
                  <a:srgbClr val="0070C0"/>
                </a:solidFill>
                <a:cs typeface="2  Titr" pitchFamily="2" charset="-78"/>
              </a:rPr>
              <a:t>فتنه‌گری مذهبی؛ تکفیریسم، اهداف، آثار و پیامدها</a:t>
            </a:r>
            <a:br>
              <a:rPr lang="fa-IR" sz="2000" b="1" dirty="0" smtClean="0">
                <a:solidFill>
                  <a:srgbClr val="0070C0"/>
                </a:solidFill>
                <a:cs typeface="2  Titr" pitchFamily="2" charset="-78"/>
              </a:rPr>
            </a:br>
            <a:r>
              <a:rPr lang="fa-IR" sz="2000" b="1" dirty="0" smtClean="0">
                <a:cs typeface="2  Titr" pitchFamily="2" charset="-78"/>
              </a:rPr>
              <a:t> چالش </a:t>
            </a:r>
            <a:r>
              <a:rPr lang="fa-IR" sz="2000" b="1" dirty="0" smtClean="0">
                <a:solidFill>
                  <a:srgbClr val="0070C0"/>
                </a:solidFill>
                <a:cs typeface="2  Titr" pitchFamily="2" charset="-78"/>
                <a:hlinkClick r:id="" action="ppaction://noaction"/>
              </a:rPr>
              <a:t>فرهنگی</a:t>
            </a:r>
            <a:r>
              <a:rPr lang="fa-IR" sz="2000" b="1" dirty="0" smtClean="0">
                <a:solidFill>
                  <a:srgbClr val="0070C0"/>
                </a:solidFill>
                <a:cs typeface="2  Titr" pitchFamily="2" charset="-78"/>
              </a:rPr>
              <a:t>: تهاجم فرهنگی و ماهواره</a:t>
            </a:r>
          </a:p>
        </p:txBody>
      </p:sp>
      <p:pic>
        <p:nvPicPr>
          <p:cNvPr id="51203" name="Picture 2" descr="C:\Users\10926\Desktop\0000\ویرایش سده\اطلاعات-عکس-فیلم[(005558)09-55-55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58" y="1071546"/>
            <a:ext cx="8484394" cy="5580062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a-IR" b="1" dirty="0" smtClean="0">
                <a:ea typeface="Majalla UI"/>
                <a:cs typeface="2  Titr" pitchFamily="2" charset="-78"/>
              </a:rPr>
              <a:t>اقدامات:</a:t>
            </a:r>
            <a:br>
              <a:rPr lang="fa-IR" b="1" dirty="0" smtClean="0">
                <a:ea typeface="Majalla UI"/>
                <a:cs typeface="2  Titr" pitchFamily="2" charset="-78"/>
              </a:rPr>
            </a:br>
            <a:r>
              <a:rPr lang="fa-IR" b="1" dirty="0" smtClean="0">
                <a:ea typeface="Majalla UI"/>
                <a:cs typeface="2  Titr" pitchFamily="2" charset="-78"/>
              </a:rPr>
              <a:t>تلاش ناموفق برای ایجاد حوزه علمیه.</a:t>
            </a:r>
            <a:br>
              <a:rPr lang="fa-IR" b="1" dirty="0" smtClean="0">
                <a:ea typeface="Majalla UI"/>
                <a:cs typeface="2  Titr" pitchFamily="2" charset="-78"/>
              </a:rPr>
            </a:br>
            <a:r>
              <a:rPr lang="ar-SA" b="1" dirty="0" smtClean="0">
                <a:ea typeface="Majalla UI"/>
                <a:cs typeface="2  Titr" pitchFamily="2" charset="-78"/>
              </a:rPr>
              <a:t>تمرکزخاص روی جذب </a:t>
            </a:r>
            <a:r>
              <a:rPr lang="ar-SA" b="1" dirty="0" smtClean="0">
                <a:ea typeface="Majalla UI"/>
                <a:cs typeface="2  Titr" pitchFamily="2" charset="-78"/>
                <a:hlinkClick r:id="" action="ppaction://noaction"/>
              </a:rPr>
              <a:t>هیاتهای </a:t>
            </a:r>
            <a:r>
              <a:rPr lang="ar-SA" b="1" dirty="0" smtClean="0">
                <a:ea typeface="Majalla UI"/>
                <a:cs typeface="2  Titr" pitchFamily="2" charset="-78"/>
              </a:rPr>
              <a:t>مذهبی </a:t>
            </a:r>
            <a:r>
              <a:rPr lang="fa-IR" b="1" dirty="0" smtClean="0">
                <a:ea typeface="Majalla UI"/>
                <a:cs typeface="2  Titr" pitchFamily="2" charset="-78"/>
              </a:rPr>
              <a:t> با </a:t>
            </a:r>
            <a:r>
              <a:rPr lang="ar-SA" b="1" dirty="0" smtClean="0">
                <a:ea typeface="Majalla UI"/>
                <a:cs typeface="2  Titr" pitchFamily="2" charset="-78"/>
              </a:rPr>
              <a:t>تزریق بودجه های کلان به بعضی از </a:t>
            </a:r>
            <a:r>
              <a:rPr lang="fa-IR" b="1" dirty="0" smtClean="0">
                <a:ea typeface="Majalla UI"/>
                <a:cs typeface="2  Titr" pitchFamily="2" charset="-78"/>
              </a:rPr>
              <a:t>آنها.</a:t>
            </a:r>
            <a:br>
              <a:rPr lang="fa-IR" b="1" dirty="0" smtClean="0">
                <a:ea typeface="Majalla UI"/>
                <a:cs typeface="2  Titr" pitchFamily="2" charset="-78"/>
              </a:rPr>
            </a:br>
            <a:r>
              <a:rPr lang="ar-SA" b="1" dirty="0" smtClean="0">
                <a:ea typeface="Majalla UI"/>
                <a:cs typeface="2  Titr" pitchFamily="2" charset="-78"/>
              </a:rPr>
              <a:t>ایجاد شکاف بین </a:t>
            </a:r>
            <a:r>
              <a:rPr lang="ar-SA" b="1" dirty="0" smtClean="0">
                <a:ea typeface="Majalla UI"/>
                <a:cs typeface="2  Titr" pitchFamily="2" charset="-78"/>
                <a:hlinkClick r:id="" action="ppaction://noaction"/>
              </a:rPr>
              <a:t>هیاتهای </a:t>
            </a:r>
            <a:r>
              <a:rPr lang="ar-SA" b="1" dirty="0" smtClean="0">
                <a:ea typeface="Majalla UI"/>
                <a:cs typeface="2  Titr" pitchFamily="2" charset="-78"/>
              </a:rPr>
              <a:t>مذهبی و</a:t>
            </a:r>
            <a:r>
              <a:rPr lang="fa-IR" b="1" dirty="0" smtClean="0">
                <a:ea typeface="Majalla UI"/>
                <a:cs typeface="2  Titr" pitchFamily="2" charset="-78"/>
              </a:rPr>
              <a:t> </a:t>
            </a:r>
            <a:r>
              <a:rPr lang="ar-SA" b="1" dirty="0" smtClean="0">
                <a:ea typeface="Majalla UI"/>
                <a:cs typeface="2  Titr" pitchFamily="2" charset="-78"/>
              </a:rPr>
              <a:t>نظام </a:t>
            </a:r>
            <a:r>
              <a:rPr lang="fa-IR" b="1" dirty="0" smtClean="0">
                <a:ea typeface="Majalla UI"/>
                <a:cs typeface="2  Titr" pitchFamily="2" charset="-78"/>
              </a:rPr>
              <a:t>.</a:t>
            </a:r>
            <a:br>
              <a:rPr lang="fa-IR" b="1" dirty="0" smtClean="0">
                <a:ea typeface="Majalla UI"/>
                <a:cs typeface="2  Titr" pitchFamily="2" charset="-78"/>
              </a:rPr>
            </a:br>
            <a:r>
              <a:rPr lang="ar-SA" b="1" dirty="0" smtClean="0">
                <a:ea typeface="Majalla UI"/>
                <a:cs typeface="2  Titr" pitchFamily="2" charset="-78"/>
              </a:rPr>
              <a:t>ارتباط گیری با </a:t>
            </a:r>
            <a:r>
              <a:rPr lang="ar-SA" b="1" dirty="0" smtClean="0">
                <a:ea typeface="Majalla UI"/>
                <a:cs typeface="2  Titr" pitchFamily="2" charset="-78"/>
                <a:hlinkClick r:id="" action="ppaction://noaction"/>
              </a:rPr>
              <a:t>مداحان </a:t>
            </a:r>
            <a:r>
              <a:rPr lang="ar-SA" b="1" dirty="0" smtClean="0">
                <a:ea typeface="Majalla UI"/>
                <a:cs typeface="2  Titr" pitchFamily="2" charset="-78"/>
              </a:rPr>
              <a:t>و</a:t>
            </a:r>
            <a:r>
              <a:rPr lang="fa-IR" b="1" dirty="0" smtClean="0">
                <a:ea typeface="Majalla UI"/>
                <a:cs typeface="2  Titr" pitchFamily="2" charset="-78"/>
              </a:rPr>
              <a:t> </a:t>
            </a:r>
            <a:r>
              <a:rPr lang="ar-SA" b="1" dirty="0" smtClean="0">
                <a:ea typeface="Majalla UI"/>
                <a:cs typeface="2  Titr" pitchFamily="2" charset="-78"/>
                <a:hlinkClick r:id="" action="ppaction://noaction"/>
              </a:rPr>
              <a:t>منبری</a:t>
            </a:r>
            <a:r>
              <a:rPr lang="fa-IR" b="1" dirty="0" smtClean="0">
                <a:ea typeface="Majalla UI"/>
                <a:cs typeface="2  Titr" pitchFamily="2" charset="-78"/>
              </a:rPr>
              <a:t>‌ها.</a:t>
            </a:r>
            <a:br>
              <a:rPr lang="fa-IR" b="1" dirty="0" smtClean="0">
                <a:ea typeface="Majalla UI"/>
                <a:cs typeface="2  Titr" pitchFamily="2" charset="-78"/>
              </a:rPr>
            </a:br>
            <a:r>
              <a:rPr lang="fa-IR" b="1" dirty="0" smtClean="0">
                <a:ea typeface="Majalla UI"/>
                <a:cs typeface="2  Titr" pitchFamily="2" charset="-78"/>
              </a:rPr>
              <a:t>درهیئت ها روی گروه های جوان و نوجوان کار می کنند .</a:t>
            </a:r>
            <a:r>
              <a:rPr lang="en-US" b="1" dirty="0" smtClean="0">
                <a:ea typeface="Majalla UI"/>
                <a:cs typeface="2  Titr" pitchFamily="2" charset="-78"/>
              </a:rPr>
              <a:t/>
            </a:r>
            <a:br>
              <a:rPr lang="en-US" b="1" dirty="0" smtClean="0">
                <a:ea typeface="Majalla UI"/>
                <a:cs typeface="2  Titr" pitchFamily="2" charset="-78"/>
              </a:rPr>
            </a:br>
            <a:r>
              <a:rPr lang="fa-IR" b="1" dirty="0" smtClean="0">
                <a:ea typeface="Majalla UI"/>
                <a:cs typeface="2  Titr" pitchFamily="2" charset="-78"/>
              </a:rPr>
              <a:t>به همسایه های اطراف هیئت و فقرا سرکشی می کنند .</a:t>
            </a:r>
          </a:p>
          <a:p>
            <a:pPr>
              <a:buNone/>
            </a:pPr>
            <a:r>
              <a:rPr lang="en-US" b="1" dirty="0" smtClean="0">
                <a:ea typeface="Majalla UI"/>
                <a:cs typeface="2  Titr" pitchFamily="2" charset="-78"/>
              </a:rPr>
              <a:t/>
            </a:r>
            <a:br>
              <a:rPr lang="en-US" b="1" dirty="0" smtClean="0">
                <a:ea typeface="Majalla UI"/>
                <a:cs typeface="2  Titr" pitchFamily="2" charset="-78"/>
              </a:rPr>
            </a:br>
            <a:r>
              <a:rPr lang="ar-SA" b="1" dirty="0" smtClean="0">
                <a:ea typeface="Majalla UI"/>
                <a:cs typeface="2  Titr" pitchFamily="2" charset="-78"/>
              </a:rPr>
              <a:t>صندوق</a:t>
            </a:r>
            <a:r>
              <a:rPr lang="fa-IR" b="1" dirty="0" smtClean="0">
                <a:ea typeface="Majalla UI"/>
                <a:cs typeface="2  Titr" pitchFamily="2" charset="-78"/>
              </a:rPr>
              <a:t>های</a:t>
            </a:r>
            <a:r>
              <a:rPr lang="ar-SA" b="1" dirty="0" smtClean="0">
                <a:ea typeface="Majalla UI"/>
                <a:cs typeface="2  Titr" pitchFamily="2" charset="-78"/>
              </a:rPr>
              <a:t> قرض الحسنه سیدالشهدا</a:t>
            </a:r>
            <a:r>
              <a:rPr lang="fa-IR" b="1" dirty="0" smtClean="0">
                <a:ea typeface="Majalla UI"/>
                <a:cs typeface="2  Titr" pitchFamily="2" charset="-78"/>
              </a:rPr>
              <a:t> «</a:t>
            </a:r>
            <a:r>
              <a:rPr lang="ar-SA" b="1" dirty="0" smtClean="0">
                <a:ea typeface="Majalla UI"/>
                <a:cs typeface="2  Titr" pitchFamily="2" charset="-78"/>
              </a:rPr>
              <a:t>ع</a:t>
            </a:r>
            <a:r>
              <a:rPr lang="fa-IR" b="1" dirty="0" smtClean="0">
                <a:ea typeface="Majalla UI"/>
                <a:cs typeface="2  Titr" pitchFamily="2" charset="-78"/>
              </a:rPr>
              <a:t>» و </a:t>
            </a:r>
            <a:r>
              <a:rPr lang="ar-SA" b="1" dirty="0" smtClean="0">
                <a:ea typeface="Majalla UI"/>
                <a:cs typeface="2  Titr" pitchFamily="2" charset="-78"/>
              </a:rPr>
              <a:t>جوادالائمه کهک قم و</a:t>
            </a:r>
            <a:r>
              <a:rPr lang="fa-IR" b="1" dirty="0" smtClean="0">
                <a:ea typeface="Majalla UI"/>
                <a:cs typeface="2  Titr" pitchFamily="2" charset="-78"/>
              </a:rPr>
              <a:t> </a:t>
            </a:r>
            <a:r>
              <a:rPr lang="ar-SA" b="1" dirty="0" smtClean="0">
                <a:ea typeface="Majalla UI"/>
                <a:cs typeface="2  Titr" pitchFamily="2" charset="-78"/>
              </a:rPr>
              <a:t>حسین بن علی مشهد توسط این جریان اداره میشود</a:t>
            </a:r>
            <a:r>
              <a:rPr lang="fa-IR" b="1" dirty="0" smtClean="0">
                <a:ea typeface="Majalla UI"/>
                <a:cs typeface="2  Titr" pitchFamily="2" charset="-78"/>
              </a:rPr>
              <a:t>.</a:t>
            </a:r>
            <a:br>
              <a:rPr lang="fa-IR" b="1" dirty="0" smtClean="0">
                <a:ea typeface="Majalla UI"/>
                <a:cs typeface="2  Titr" pitchFamily="2" charset="-78"/>
              </a:rPr>
            </a:br>
            <a:r>
              <a:rPr lang="fa-IR" b="1" dirty="0" smtClean="0">
                <a:ea typeface="Majalla UI"/>
                <a:cs typeface="2  Titr" pitchFamily="2" charset="-78"/>
              </a:rPr>
              <a:t/>
            </a:r>
            <a:br>
              <a:rPr lang="fa-IR" b="1" dirty="0" smtClean="0">
                <a:ea typeface="Majalla UI"/>
                <a:cs typeface="2  Titr" pitchFamily="2" charset="-78"/>
              </a:rPr>
            </a:br>
            <a:r>
              <a:rPr lang="fa-IR" b="1" dirty="0" smtClean="0">
                <a:ea typeface="Majalla UI"/>
                <a:cs typeface="2  Titr" pitchFamily="2" charset="-78"/>
              </a:rPr>
              <a:t> میخواهند برای شهادت برخی ائمه </a:t>
            </a:r>
            <a:r>
              <a:rPr lang="fa-IR" b="1" dirty="0" smtClean="0">
                <a:solidFill>
                  <a:srgbClr val="FF0000"/>
                </a:solidFill>
                <a:ea typeface="Majalla UI"/>
                <a:cs typeface="2  Titr" pitchFamily="2" charset="-78"/>
              </a:rPr>
              <a:t>یک هفته </a:t>
            </a:r>
            <a:r>
              <a:rPr lang="fa-IR" b="1" dirty="0" smtClean="0">
                <a:ea typeface="Majalla UI"/>
                <a:cs typeface="2  Titr" pitchFamily="2" charset="-78"/>
              </a:rPr>
              <a:t>راتعطیل کنند و یک هفته </a:t>
            </a:r>
            <a:r>
              <a:rPr lang="fa-IR" b="1" dirty="0" smtClean="0">
                <a:solidFill>
                  <a:srgbClr val="FF0000"/>
                </a:solidFill>
                <a:ea typeface="Majalla UI"/>
                <a:cs typeface="2  Titr" pitchFamily="2" charset="-78"/>
              </a:rPr>
              <a:t>پیاده روی </a:t>
            </a:r>
            <a:r>
              <a:rPr lang="fa-IR" b="1" dirty="0" smtClean="0">
                <a:ea typeface="Majalla UI"/>
                <a:cs typeface="2  Titr" pitchFamily="2" charset="-78"/>
              </a:rPr>
              <a:t>راه بیندازند و در خیابان ها هیئت بگیرند.</a:t>
            </a:r>
            <a:br>
              <a:rPr lang="fa-IR" b="1" dirty="0" smtClean="0">
                <a:ea typeface="Majalla UI"/>
                <a:cs typeface="2  Titr" pitchFamily="2" charset="-78"/>
              </a:rPr>
            </a:br>
            <a:r>
              <a:rPr lang="fa-IR" b="1" dirty="0" smtClean="0">
                <a:ea typeface="Majalla UI"/>
                <a:cs typeface="2  Titr" pitchFamily="2" charset="-78"/>
              </a:rPr>
              <a:t/>
            </a:r>
            <a:br>
              <a:rPr lang="fa-IR" b="1" dirty="0" smtClean="0">
                <a:ea typeface="Majalla UI"/>
                <a:cs typeface="2  Titr" pitchFamily="2" charset="-78"/>
              </a:rPr>
            </a:br>
            <a:r>
              <a:rPr lang="fa-IR" b="1" dirty="0" smtClean="0">
                <a:ea typeface="Majalla UI"/>
                <a:cs typeface="2  Titr" pitchFamily="2" charset="-78"/>
              </a:rPr>
              <a:t>می خواهند برای شهادت برخی از ائمه مانند امام صادق (ع) و امام باقر(ع) </a:t>
            </a:r>
            <a:r>
              <a:rPr lang="fa-IR" b="1" dirty="0" smtClean="0">
                <a:solidFill>
                  <a:srgbClr val="FF0000"/>
                </a:solidFill>
                <a:ea typeface="Majalla UI"/>
                <a:cs typeface="2  Titr" pitchFamily="2" charset="-78"/>
              </a:rPr>
              <a:t>هفته</a:t>
            </a:r>
            <a:r>
              <a:rPr lang="fa-IR" b="1" dirty="0" smtClean="0">
                <a:ea typeface="Majalla UI"/>
                <a:cs typeface="2  Titr" pitchFamily="2" charset="-78"/>
              </a:rPr>
              <a:t> صادقیه و </a:t>
            </a:r>
            <a:r>
              <a:rPr lang="fa-IR" b="1" dirty="0" smtClean="0">
                <a:solidFill>
                  <a:srgbClr val="FF0000"/>
                </a:solidFill>
                <a:ea typeface="Majalla UI"/>
                <a:cs typeface="2  Titr" pitchFamily="2" charset="-78"/>
              </a:rPr>
              <a:t>هفته</a:t>
            </a:r>
            <a:r>
              <a:rPr lang="fa-IR" b="1" dirty="0" smtClean="0">
                <a:ea typeface="Majalla UI"/>
                <a:cs typeface="2  Titr" pitchFamily="2" charset="-78"/>
              </a:rPr>
              <a:t> باقریه و حتی </a:t>
            </a:r>
            <a:r>
              <a:rPr lang="fa-IR" b="1" dirty="0" smtClean="0">
                <a:solidFill>
                  <a:srgbClr val="FF0000"/>
                </a:solidFill>
                <a:ea typeface="Majalla UI"/>
                <a:cs typeface="2  Titr" pitchFamily="2" charset="-78"/>
              </a:rPr>
              <a:t>دهه</a:t>
            </a:r>
            <a:r>
              <a:rPr lang="fa-IR" b="1" dirty="0" smtClean="0">
                <a:ea typeface="Majalla UI"/>
                <a:cs typeface="2  Titr" pitchFamily="2" charset="-78"/>
              </a:rPr>
              <a:t> محسنیه بر پا کنند.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>
            <a:noAutofit/>
          </a:bodyPr>
          <a:lstStyle/>
          <a:p>
            <a:r>
              <a:rPr lang="fa-IR" sz="4000" b="1" dirty="0" smtClean="0">
                <a:solidFill>
                  <a:srgbClr val="C00000"/>
                </a:solidFill>
                <a:cs typeface="2  Titr" pitchFamily="2" charset="-78"/>
              </a:rPr>
              <a:t>اصرار بر عزاداریهای خاص وموهن:</a:t>
            </a:r>
          </a:p>
          <a:p>
            <a:r>
              <a:rPr lang="fa-IR" sz="4000" b="1" dirty="0" smtClean="0">
                <a:solidFill>
                  <a:srgbClr val="00B0F0"/>
                </a:solidFill>
                <a:ea typeface="Majalla UI"/>
                <a:cs typeface="2  Titr" pitchFamily="2" charset="-78"/>
                <a:hlinkClick r:id="rId2" action="ppaction://hlinkfile"/>
              </a:rPr>
              <a:t>قمه</a:t>
            </a:r>
            <a:r>
              <a:rPr lang="fa-IR" sz="4000" b="1" dirty="0" smtClean="0">
                <a:ea typeface="Majalla UI"/>
                <a:cs typeface="2  Titr" pitchFamily="2" charset="-78"/>
                <a:hlinkClick r:id="rId2" action="ppaction://hlinkfile"/>
              </a:rPr>
              <a:t> </a:t>
            </a:r>
            <a:r>
              <a:rPr lang="fa-IR" sz="4000" b="1" dirty="0" smtClean="0">
                <a:ea typeface="Majalla UI"/>
                <a:cs typeface="2  Titr" pitchFamily="2" charset="-78"/>
              </a:rPr>
              <a:t>زنی: </a:t>
            </a:r>
            <a:r>
              <a:rPr lang="fa-IR" sz="4000" dirty="0" smtClean="0">
                <a:ea typeface="Majalla UI"/>
                <a:cs typeface="2  Titr" pitchFamily="2" charset="-78"/>
              </a:rPr>
              <a:t>خصوصا در دو استان اصفهان و خراسان رضوی.</a:t>
            </a:r>
          </a:p>
          <a:p>
            <a:r>
              <a:rPr lang="fa-IR" sz="4400" b="1" dirty="0" smtClean="0">
                <a:solidFill>
                  <a:srgbClr val="00B0F0"/>
                </a:solidFill>
                <a:ea typeface="Majalla UI"/>
                <a:cs typeface="2  Titr" pitchFamily="2" charset="-78"/>
                <a:hlinkClick r:id="" action="ppaction://noaction"/>
              </a:rPr>
              <a:t>قلاده‌</a:t>
            </a:r>
            <a:r>
              <a:rPr lang="fa-IR" sz="4400" b="1" dirty="0" smtClean="0">
                <a:solidFill>
                  <a:srgbClr val="C00000"/>
                </a:solidFill>
                <a:ea typeface="Majalla UI"/>
                <a:cs typeface="2  Titr" pitchFamily="2" charset="-78"/>
                <a:hlinkClick r:id="" action="ppaction://noaction"/>
              </a:rPr>
              <a:t> </a:t>
            </a:r>
            <a:r>
              <a:rPr lang="fa-IR" sz="4000" b="1" dirty="0" smtClean="0">
                <a:ea typeface="Majalla UI"/>
                <a:cs typeface="2  Titr" pitchFamily="2" charset="-78"/>
              </a:rPr>
              <a:t>بستن و صورت را روی خاک کشیدن: </a:t>
            </a:r>
            <a:r>
              <a:rPr lang="fa-IR" sz="4000" dirty="0" smtClean="0">
                <a:ea typeface="Majalla UI"/>
                <a:cs typeface="2  Titr" pitchFamily="2" charset="-78"/>
              </a:rPr>
              <a:t>بویژه در بین الحرمین</a:t>
            </a:r>
          </a:p>
          <a:p>
            <a:r>
              <a:rPr lang="fa-IR" sz="4000" b="1" dirty="0" smtClean="0">
                <a:solidFill>
                  <a:srgbClr val="C00000"/>
                </a:solidFill>
                <a:cs typeface="2  Titr" pitchFamily="2" charset="-78"/>
              </a:rPr>
              <a:t>تفرقه اندازی: </a:t>
            </a:r>
          </a:p>
          <a:p>
            <a:r>
              <a:rPr lang="fa-IR" sz="4000" b="1" dirty="0" smtClean="0">
                <a:ea typeface="Majalla UI"/>
                <a:cs typeface="2  Titr" pitchFamily="2" charset="-78"/>
              </a:rPr>
              <a:t>شیعه - سنی </a:t>
            </a:r>
          </a:p>
          <a:p>
            <a:r>
              <a:rPr lang="fa-IR" sz="4000" b="1" dirty="0" smtClean="0">
                <a:ea typeface="Majalla UI"/>
                <a:cs typeface="2  Titr" pitchFamily="2" charset="-78"/>
              </a:rPr>
              <a:t>شیعه فارس و عرب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165498" y="854076"/>
            <a:ext cx="880824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 rtl="1"/>
            <a:r>
              <a:rPr lang="ar-SA" sz="2400" dirty="0" smtClean="0">
                <a:ea typeface="Times New Roman" pitchFamily="18" charset="0"/>
                <a:cs typeface="2  Titr" pitchFamily="2" charset="-78"/>
              </a:rPr>
              <a:t>دهها </a:t>
            </a:r>
            <a:r>
              <a:rPr lang="ar-SA" sz="2400" dirty="0">
                <a:ea typeface="Times New Roman" pitchFamily="18" charset="0"/>
                <a:cs typeface="2  Titr" pitchFamily="2" charset="-78"/>
              </a:rPr>
              <a:t>حوزه علمیه در سراسر جهان </a:t>
            </a:r>
            <a:endParaRPr lang="fa-IR" sz="2400" dirty="0" smtClean="0">
              <a:ea typeface="Times New Roman" pitchFamily="18" charset="0"/>
              <a:cs typeface="2  Titr" pitchFamily="2" charset="-78"/>
            </a:endParaRPr>
          </a:p>
          <a:p>
            <a:pPr algn="r" rtl="1"/>
            <a:r>
              <a:rPr lang="fa-IR" sz="2400" dirty="0" smtClean="0">
                <a:ea typeface="Times New Roman" pitchFamily="18" charset="0"/>
                <a:cs typeface="2  Titr" pitchFamily="2" charset="-78"/>
              </a:rPr>
              <a:t> </a:t>
            </a:r>
            <a:r>
              <a:rPr lang="ar-SA" sz="2400" dirty="0">
                <a:ea typeface="Times New Roman" pitchFamily="18" charset="0"/>
                <a:cs typeface="2  Titr" pitchFamily="2" charset="-78"/>
              </a:rPr>
              <a:t>یکی از این موسسات </a:t>
            </a:r>
            <a:r>
              <a:rPr lang="ar-SA" sz="2400" dirty="0" smtClean="0">
                <a:ea typeface="Times New Roman" pitchFamily="18" charset="0"/>
                <a:cs typeface="2  Titr" pitchFamily="2" charset="-78"/>
              </a:rPr>
              <a:t>در</a:t>
            </a:r>
            <a:r>
              <a:rPr lang="fa-IR" sz="2400" dirty="0" smtClean="0">
                <a:ea typeface="Times New Roman" pitchFamily="18" charset="0"/>
                <a:cs typeface="2  Titr" pitchFamily="2" charset="-78"/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  <a:ea typeface="Times New Roman" pitchFamily="18" charset="0"/>
                <a:cs typeface="2  Titr" pitchFamily="2" charset="-78"/>
              </a:rPr>
              <a:t>مرکز</a:t>
            </a:r>
            <a:r>
              <a:rPr lang="ar-SA" sz="2400" dirty="0" smtClean="0">
                <a:solidFill>
                  <a:srgbClr val="FF0000"/>
                </a:solidFill>
                <a:ea typeface="Times New Roman" pitchFamily="18" charset="0"/>
                <a:cs typeface="2  Titr" pitchFamily="2" charset="-78"/>
              </a:rPr>
              <a:t> </a:t>
            </a:r>
            <a:r>
              <a:rPr lang="ar-SA" sz="2400" b="1" dirty="0">
                <a:solidFill>
                  <a:srgbClr val="FF0000"/>
                </a:solidFill>
                <a:ea typeface="Times New Roman" pitchFamily="18" charset="0"/>
                <a:cs typeface="2  Titr" pitchFamily="2" charset="-78"/>
              </a:rPr>
              <a:t>تخصصی دفاع از حقوق تشیع در آمریکا در شهر واشنگتن </a:t>
            </a:r>
            <a:r>
              <a:rPr lang="ar-SA" sz="2400" dirty="0">
                <a:ea typeface="Times New Roman" pitchFamily="18" charset="0"/>
                <a:cs typeface="2  Titr" pitchFamily="2" charset="-78"/>
              </a:rPr>
              <a:t>تاسیس شده که ضمن همکاری با سازمان ملل به دنبال فشار بر ایران </a:t>
            </a:r>
            <a:r>
              <a:rPr lang="ar-SA" sz="2400" dirty="0" smtClean="0">
                <a:ea typeface="Times New Roman" pitchFamily="18" charset="0"/>
                <a:cs typeface="2  Titr" pitchFamily="2" charset="-78"/>
              </a:rPr>
              <a:t>است</a:t>
            </a:r>
            <a:r>
              <a:rPr lang="fa-IR" sz="2400" dirty="0" smtClean="0">
                <a:ea typeface="Times New Roman" pitchFamily="18" charset="0"/>
                <a:cs typeface="2  Titr" pitchFamily="2" charset="-78"/>
              </a:rPr>
              <a:t>.</a:t>
            </a:r>
            <a:endParaRPr lang="en-US" sz="2400" dirty="0">
              <a:ea typeface="Times New Roman" pitchFamily="18" charset="0"/>
              <a:cs typeface="2  Titr" pitchFamily="2" charset="-78"/>
            </a:endParaRPr>
          </a:p>
          <a:p>
            <a:pPr algn="r" rtl="1"/>
            <a:r>
              <a:rPr lang="ar-SA" sz="2400" b="1" dirty="0">
                <a:solidFill>
                  <a:srgbClr val="FF0000"/>
                </a:solidFill>
                <a:ea typeface="Times New Roman" pitchFamily="18" charset="0"/>
                <a:cs typeface="2  Titr" pitchFamily="2" charset="-78"/>
              </a:rPr>
              <a:t>حسینیه امام صادق ع </a:t>
            </a:r>
            <a:r>
              <a:rPr lang="fa-IR" sz="2400" b="1" dirty="0" smtClean="0">
                <a:solidFill>
                  <a:srgbClr val="FF0000"/>
                </a:solidFill>
                <a:ea typeface="Times New Roman" pitchFamily="18" charset="0"/>
                <a:cs typeface="2  Titr" pitchFamily="2" charset="-78"/>
              </a:rPr>
              <a:t>در </a:t>
            </a:r>
            <a:r>
              <a:rPr lang="ar-SA" sz="2400" b="1" dirty="0" smtClean="0">
                <a:solidFill>
                  <a:srgbClr val="FF0000"/>
                </a:solidFill>
                <a:ea typeface="Times New Roman" pitchFamily="18" charset="0"/>
                <a:cs typeface="2  Titr" pitchFamily="2" charset="-78"/>
              </a:rPr>
              <a:t>شهر </a:t>
            </a:r>
            <a:r>
              <a:rPr lang="ar-SA" sz="2400" b="1" dirty="0">
                <a:solidFill>
                  <a:srgbClr val="FF0000"/>
                </a:solidFill>
                <a:ea typeface="Times New Roman" pitchFamily="18" charset="0"/>
                <a:cs typeface="2  Titr" pitchFamily="2" charset="-78"/>
              </a:rPr>
              <a:t>دیترویت </a:t>
            </a:r>
            <a:r>
              <a:rPr lang="ar-SA" sz="2400" dirty="0" smtClean="0">
                <a:ea typeface="Times New Roman" pitchFamily="18" charset="0"/>
                <a:cs typeface="2  Titr" pitchFamily="2" charset="-78"/>
              </a:rPr>
              <a:t>آمریکا </a:t>
            </a:r>
            <a:r>
              <a:rPr lang="ar-SA" sz="2400" dirty="0">
                <a:ea typeface="Times New Roman" pitchFamily="18" charset="0"/>
                <a:cs typeface="2  Titr" pitchFamily="2" charset="-78"/>
              </a:rPr>
              <a:t>توسط بنیاد سید صادق شیرازی راه اندازی شده</a:t>
            </a:r>
            <a:endParaRPr lang="en-US" sz="2400" dirty="0">
              <a:ea typeface="Times New Roman" pitchFamily="18" charset="0"/>
              <a:cs typeface="2  Titr" pitchFamily="2" charset="-78"/>
            </a:endParaRPr>
          </a:p>
          <a:p>
            <a:pPr algn="r" rtl="1"/>
            <a:r>
              <a:rPr lang="ar-SA" sz="2400" dirty="0">
                <a:ea typeface="Times New Roman" pitchFamily="18" charset="0"/>
                <a:cs typeface="2  Titr" pitchFamily="2" charset="-78"/>
              </a:rPr>
              <a:t>*</a:t>
            </a:r>
            <a:r>
              <a:rPr lang="ar-SA" sz="2400" b="1" dirty="0">
                <a:solidFill>
                  <a:srgbClr val="FF0000"/>
                </a:solidFill>
                <a:ea typeface="Times New Roman" pitchFamily="18" charset="0"/>
                <a:cs typeface="2  Titr" pitchFamily="2" charset="-78"/>
              </a:rPr>
              <a:t>موسسه حضرت رسول اکرم ص </a:t>
            </a:r>
            <a:r>
              <a:rPr lang="ar-SA" sz="2400" dirty="0">
                <a:ea typeface="Times New Roman" pitchFamily="18" charset="0"/>
                <a:cs typeface="2  Titr" pitchFamily="2" charset="-78"/>
              </a:rPr>
              <a:t>وظیفه تهیه کتب ونشریات زیر نظر دفتر بیت سید صادق شیرازی را به عهده </a:t>
            </a:r>
            <a:r>
              <a:rPr lang="ar-SA" sz="2400" dirty="0" smtClean="0">
                <a:ea typeface="Times New Roman" pitchFamily="18" charset="0"/>
                <a:cs typeface="2  Titr" pitchFamily="2" charset="-78"/>
              </a:rPr>
              <a:t>دارد</a:t>
            </a:r>
            <a:r>
              <a:rPr lang="fa-IR" sz="2400" dirty="0" smtClean="0">
                <a:ea typeface="Times New Roman" pitchFamily="18" charset="0"/>
                <a:cs typeface="2  Titr" pitchFamily="2" charset="-78"/>
              </a:rPr>
              <a:t>.</a:t>
            </a:r>
            <a:r>
              <a:rPr lang="ar-SA" sz="2400" dirty="0" smtClean="0">
                <a:ea typeface="Times New Roman" pitchFamily="18" charset="0"/>
                <a:cs typeface="2  Titr" pitchFamily="2" charset="-78"/>
              </a:rPr>
              <a:t> توزیع </a:t>
            </a:r>
            <a:r>
              <a:rPr lang="ar-SA" sz="2400" dirty="0">
                <a:ea typeface="Times New Roman" pitchFamily="18" charset="0"/>
                <a:cs typeface="2  Titr" pitchFamily="2" charset="-78"/>
              </a:rPr>
              <a:t>این کتب رایگان است</a:t>
            </a:r>
            <a:endParaRPr lang="en-US" sz="2400" dirty="0">
              <a:ea typeface="Times New Roman" pitchFamily="18" charset="0"/>
              <a:cs typeface="2  Titr" pitchFamily="2" charset="-78"/>
            </a:endParaRPr>
          </a:p>
          <a:p>
            <a:pPr algn="r" rtl="1"/>
            <a:r>
              <a:rPr lang="ar-SA" sz="2400" dirty="0">
                <a:ea typeface="Times New Roman" pitchFamily="18" charset="0"/>
                <a:cs typeface="2  Titr" pitchFamily="2" charset="-78"/>
              </a:rPr>
              <a:t>*مجله تصویری </a:t>
            </a:r>
            <a:r>
              <a:rPr lang="ar-SA" sz="2400" b="1" dirty="0">
                <a:solidFill>
                  <a:srgbClr val="C00000"/>
                </a:solidFill>
                <a:ea typeface="Times New Roman" pitchFamily="18" charset="0"/>
                <a:cs typeface="2  Titr" pitchFamily="2" charset="-78"/>
              </a:rPr>
              <a:t>افق مرجعیت</a:t>
            </a:r>
            <a:endParaRPr lang="en-US" sz="2400" b="1" dirty="0">
              <a:solidFill>
                <a:srgbClr val="C00000"/>
              </a:solidFill>
              <a:ea typeface="Times New Roman" pitchFamily="18" charset="0"/>
              <a:cs typeface="2  Titr" pitchFamily="2" charset="-78"/>
            </a:endParaRPr>
          </a:p>
          <a:p>
            <a:pPr algn="r" rtl="1"/>
            <a:r>
              <a:rPr lang="ar-SA" sz="2400" dirty="0">
                <a:ea typeface="Times New Roman" pitchFamily="18" charset="0"/>
                <a:cs typeface="2  Titr" pitchFamily="2" charset="-78"/>
              </a:rPr>
              <a:t>*</a:t>
            </a:r>
            <a:r>
              <a:rPr lang="ar-SA" sz="2400" b="1" dirty="0">
                <a:ea typeface="Times New Roman" pitchFamily="18" charset="0"/>
                <a:cs typeface="2  Titr" pitchFamily="2" charset="-78"/>
              </a:rPr>
              <a:t>شبکه جهانی امام صادق ع </a:t>
            </a:r>
            <a:r>
              <a:rPr lang="ar-SA" sz="2400" dirty="0">
                <a:ea typeface="Times New Roman" pitchFamily="18" charset="0"/>
                <a:cs typeface="2  Titr" pitchFamily="2" charset="-78"/>
              </a:rPr>
              <a:t>(</a:t>
            </a:r>
            <a:r>
              <a:rPr lang="ar-SA" sz="2400" dirty="0">
                <a:solidFill>
                  <a:srgbClr val="FF0000"/>
                </a:solidFill>
                <a:ea typeface="Times New Roman" pitchFamily="18" charset="0"/>
                <a:cs typeface="2  Titr" pitchFamily="2" charset="-78"/>
              </a:rPr>
              <a:t>اولین حوزه علمیه ماهواره ای</a:t>
            </a:r>
            <a:r>
              <a:rPr lang="ar-SA" sz="2400" dirty="0" smtClean="0">
                <a:ea typeface="Times New Roman" pitchFamily="18" charset="0"/>
                <a:cs typeface="2  Titr" pitchFamily="2" charset="-78"/>
              </a:rPr>
              <a:t>)</a:t>
            </a:r>
            <a:endParaRPr lang="fa-IR" sz="2400" dirty="0" smtClean="0">
              <a:ea typeface="Times New Roman" pitchFamily="18" charset="0"/>
              <a:cs typeface="2  Titr" pitchFamily="2" charset="-78"/>
            </a:endParaRPr>
          </a:p>
          <a:p>
            <a:r>
              <a:rPr lang="fa-IR" sz="2400" b="1" dirty="0" smtClean="0">
                <a:ea typeface="Majalla UI"/>
                <a:cs typeface="2  Titr" pitchFamily="2" charset="-78"/>
              </a:rPr>
              <a:t>با راه اندازی تعدادی </a:t>
            </a:r>
            <a:r>
              <a:rPr lang="fa-IR" sz="2400" b="1" dirty="0" smtClean="0">
                <a:solidFill>
                  <a:srgbClr val="00B0F0"/>
                </a:solidFill>
                <a:ea typeface="Majalla UI"/>
                <a:cs typeface="2  Titr" pitchFamily="2" charset="-78"/>
              </a:rPr>
              <a:t>مدرسه آموزشی در کشورهای اسلامی</a:t>
            </a:r>
            <a:r>
              <a:rPr lang="fa-IR" sz="2400" b="1" dirty="0" smtClean="0">
                <a:ea typeface="Majalla UI"/>
                <a:cs typeface="2  Titr" pitchFamily="2" charset="-78"/>
              </a:rPr>
              <a:t>، در صدد جذب جوانان برآمده تا آنهارا از اول به صورت افرادی متعصب بار آورد وعامل اختلاف شیعه و سنی شوند .</a:t>
            </a:r>
            <a:endParaRPr lang="en-US" sz="2400" dirty="0">
              <a:ea typeface="Times New Roman" pitchFamily="18" charset="0"/>
              <a:cs typeface="2  Titr" pitchFamily="2" charset="-78"/>
            </a:endParaRPr>
          </a:p>
        </p:txBody>
      </p:sp>
      <p:sp>
        <p:nvSpPr>
          <p:cNvPr id="71683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ea typeface="Times New Roman" pitchFamily="18" charset="0"/>
                <a:cs typeface="2  Titr" pitchFamily="2" charset="-78"/>
              </a:rPr>
              <a:t>راه اندازی وتاسیس موسسات فرهنگی ومدارس علمیه</a:t>
            </a:r>
            <a:r>
              <a:rPr lang="fa-IR" sz="2800" b="1" dirty="0" smtClean="0">
                <a:solidFill>
                  <a:schemeClr val="tx1"/>
                </a:solidFill>
                <a:ea typeface="Times New Roman" pitchFamily="18" charset="0"/>
                <a:cs typeface="2  Titr" pitchFamily="2" charset="-78"/>
              </a:rPr>
              <a:t> در خارج </a:t>
            </a:r>
            <a:endParaRPr lang="fa-IR" sz="2800" b="1" dirty="0" smtClean="0">
              <a:ea typeface="Times New Roman" pitchFamily="18" charset="0"/>
              <a:cs typeface="2  Titr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Content Placeholder 3" descr="http://www.imamhussein1.tv/images/unnamed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215206" cy="6858000"/>
          </a:xfrm>
        </p:spPr>
      </p:pic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7286644" y="1244632"/>
            <a:ext cx="171451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  <a:ea typeface="Majalla UI"/>
                <a:cs typeface="2  Titr" pitchFamily="2" charset="-78"/>
              </a:rPr>
              <a:t>جایگاه ساخت استودیوى تلوزیونى براى كانال امام حسین ع</a:t>
            </a:r>
            <a:r>
              <a:rPr lang="fa-IR" b="1" dirty="0" smtClean="0">
                <a:ea typeface="Majalla UI"/>
                <a:cs typeface="2  Titr" pitchFamily="2" charset="-78"/>
              </a:rPr>
              <a:t> </a:t>
            </a:r>
          </a:p>
          <a:p>
            <a:endParaRPr lang="fa-IR" b="1" dirty="0" smtClean="0">
              <a:ea typeface="Majalla UI"/>
              <a:cs typeface="2  Titr" pitchFamily="2" charset="-78"/>
            </a:endParaRPr>
          </a:p>
          <a:p>
            <a:endParaRPr lang="fa-IR" dirty="0" smtClean="0">
              <a:ea typeface="Majalla UI"/>
              <a:cs typeface="2  Titr" pitchFamily="2" charset="-78"/>
            </a:endParaRPr>
          </a:p>
          <a:p>
            <a:pPr algn="r"/>
            <a:r>
              <a:rPr lang="fa-IR" dirty="0" smtClean="0">
                <a:ea typeface="Majalla UI"/>
                <a:cs typeface="2  Titr" pitchFamily="2" charset="-78"/>
              </a:rPr>
              <a:t>مساحت </a:t>
            </a:r>
            <a:r>
              <a:rPr lang="fa-IR" dirty="0">
                <a:ea typeface="Majalla UI"/>
                <a:cs typeface="2  Titr" pitchFamily="2" charset="-78"/>
              </a:rPr>
              <a:t>٢٠٠ متر مربع </a:t>
            </a:r>
            <a:r>
              <a:rPr lang="fa-IR" dirty="0" smtClean="0">
                <a:ea typeface="Majalla UI"/>
                <a:cs typeface="2  Titr" pitchFamily="2" charset="-78"/>
              </a:rPr>
              <a:t>در  </a:t>
            </a:r>
            <a:r>
              <a:rPr lang="fa-IR" dirty="0">
                <a:ea typeface="Majalla UI"/>
                <a:cs typeface="2  Titr" pitchFamily="2" charset="-78"/>
              </a:rPr>
              <a:t>٩ طبقه </a:t>
            </a:r>
            <a:endParaRPr lang="fa-IR" dirty="0" smtClean="0">
              <a:ea typeface="Majalla UI"/>
              <a:cs typeface="2  Titr" pitchFamily="2" charset="-78"/>
            </a:endParaRPr>
          </a:p>
          <a:p>
            <a:pPr algn="r"/>
            <a:r>
              <a:rPr lang="fa-IR" dirty="0" smtClean="0">
                <a:ea typeface="Majalla UI"/>
                <a:cs typeface="2  Titr" pitchFamily="2" charset="-78"/>
              </a:rPr>
              <a:t>كاملا </a:t>
            </a:r>
            <a:r>
              <a:rPr lang="fa-IR" dirty="0">
                <a:ea typeface="Majalla UI"/>
                <a:cs typeface="2  Titr" pitchFamily="2" charset="-78"/>
              </a:rPr>
              <a:t>بر حرم اقا امام حسین علیه السلام و حضرت ابالفضل العباس </a:t>
            </a:r>
            <a:r>
              <a:rPr lang="fa-IR" dirty="0" smtClean="0">
                <a:ea typeface="Majalla UI"/>
                <a:cs typeface="2  Titr" pitchFamily="2" charset="-78"/>
              </a:rPr>
              <a:t>مشرف است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3"/>
          <p:cNvSpPr>
            <a:spLocks noGrp="1"/>
          </p:cNvSpPr>
          <p:nvPr>
            <p:ph type="title"/>
          </p:nvPr>
        </p:nvSpPr>
        <p:spPr>
          <a:xfrm>
            <a:off x="466725" y="168275"/>
            <a:ext cx="8229600" cy="668338"/>
          </a:xfrm>
        </p:spPr>
        <p:txBody>
          <a:bodyPr>
            <a:noAutofit/>
          </a:bodyPr>
          <a:lstStyle/>
          <a:p>
            <a:r>
              <a:rPr lang="ar-SA" b="1" dirty="0" smtClean="0">
                <a:solidFill>
                  <a:schemeClr val="tx1"/>
                </a:solidFill>
                <a:ea typeface="Times New Roman" pitchFamily="18" charset="0"/>
                <a:cs typeface="2  Titr" pitchFamily="2" charset="-78"/>
              </a:rPr>
              <a:t>راه اندازی شبکه های ماهواره ای</a:t>
            </a:r>
            <a:endParaRPr lang="fa-IR" sz="3200" b="1" dirty="0" smtClean="0">
              <a:solidFill>
                <a:schemeClr val="tx1"/>
              </a:solidFill>
              <a:ea typeface="Times New Roman" pitchFamily="18" charset="0"/>
              <a:cs typeface="2  Titr" pitchFamily="2" charset="-78"/>
            </a:endParaRPr>
          </a:p>
        </p:txBody>
      </p:sp>
      <p:sp>
        <p:nvSpPr>
          <p:cNvPr id="73731" name="Text Placeholder 6"/>
          <p:cNvSpPr>
            <a:spLocks noGrp="1"/>
          </p:cNvSpPr>
          <p:nvPr>
            <p:ph type="body" sz="half" idx="3"/>
          </p:nvPr>
        </p:nvSpPr>
        <p:spPr>
          <a:xfrm>
            <a:off x="4732735" y="1403351"/>
            <a:ext cx="4042172" cy="1604963"/>
          </a:xfrm>
        </p:spPr>
        <p:txBody>
          <a:bodyPr>
            <a:normAutofit fontScale="92500" lnSpcReduction="10000"/>
          </a:bodyPr>
          <a:lstStyle/>
          <a:p>
            <a:r>
              <a:rPr lang="ar-SA" sz="3600" smtClean="0">
                <a:solidFill>
                  <a:schemeClr val="tx1"/>
                </a:solidFill>
                <a:ea typeface="Times New Roman" pitchFamily="18" charset="0"/>
                <a:cs typeface="2  Titr" pitchFamily="2" charset="-78"/>
              </a:rPr>
              <a:t>شبکه جهانی امام حسین ع 1و2و3</a:t>
            </a:r>
            <a:endParaRPr lang="fa-IR" sz="3600" smtClean="0">
              <a:solidFill>
                <a:schemeClr val="tx1"/>
              </a:solidFill>
              <a:ea typeface="Times New Roman" pitchFamily="18" charset="0"/>
              <a:cs typeface="2  Titr" pitchFamily="2" charset="-78"/>
            </a:endParaRPr>
          </a:p>
          <a:p>
            <a:r>
              <a:rPr lang="ar-SA" sz="3600" smtClean="0">
                <a:solidFill>
                  <a:schemeClr val="tx1"/>
                </a:solidFill>
                <a:ea typeface="Times New Roman" pitchFamily="18" charset="0"/>
                <a:cs typeface="2  Titr" pitchFamily="2" charset="-78"/>
              </a:rPr>
              <a:t>(فارسی انگلیسی وعربی)</a:t>
            </a:r>
            <a:endParaRPr lang="fa-IR" sz="3600" smtClean="0">
              <a:solidFill>
                <a:schemeClr val="tx1"/>
              </a:solidFill>
              <a:ea typeface="Times New Roman" pitchFamily="18" charset="0"/>
              <a:cs typeface="2  Titr" pitchFamily="2" charset="-78"/>
            </a:endParaRPr>
          </a:p>
        </p:txBody>
      </p:sp>
      <p:sp>
        <p:nvSpPr>
          <p:cNvPr id="73732" name="Content Placeholder 5"/>
          <p:cNvSpPr>
            <a:spLocks noGrp="1"/>
          </p:cNvSpPr>
          <p:nvPr>
            <p:ph sz="quarter" idx="2"/>
          </p:nvPr>
        </p:nvSpPr>
        <p:spPr>
          <a:xfrm>
            <a:off x="457201" y="4154489"/>
            <a:ext cx="2726531" cy="2206625"/>
          </a:xfrm>
        </p:spPr>
        <p:txBody>
          <a:bodyPr/>
          <a:lstStyle/>
          <a:p>
            <a:endParaRPr lang="fa-IR" smtClean="0">
              <a:ea typeface="Majalla UI"/>
            </a:endParaRPr>
          </a:p>
        </p:txBody>
      </p:sp>
      <p:sp>
        <p:nvSpPr>
          <p:cNvPr id="73733" name="Content Placeholder 7"/>
          <p:cNvSpPr>
            <a:spLocks noGrp="1"/>
          </p:cNvSpPr>
          <p:nvPr>
            <p:ph sz="quarter" idx="4"/>
          </p:nvPr>
        </p:nvSpPr>
        <p:spPr>
          <a:xfrm>
            <a:off x="3399235" y="4075113"/>
            <a:ext cx="5287565" cy="2286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ar-SA" sz="4000" b="1" smtClean="0">
                <a:ea typeface="Times New Roman" pitchFamily="18" charset="0"/>
                <a:cs typeface="2  Titr" pitchFamily="2" charset="-78"/>
              </a:rPr>
              <a:t>شبکه جهانی سلام 1و2</a:t>
            </a:r>
            <a:endParaRPr lang="fa-IR" sz="4000" b="1" smtClean="0">
              <a:ea typeface="Times New Roman" pitchFamily="18" charset="0"/>
              <a:cs typeface="2  Titr" pitchFamily="2" charset="-78"/>
            </a:endParaRPr>
          </a:p>
          <a:p>
            <a:pPr>
              <a:buFont typeface="Wingdings 2" pitchFamily="18" charset="2"/>
              <a:buNone/>
            </a:pPr>
            <a:r>
              <a:rPr lang="ar-SA" sz="3600" b="1" smtClean="0">
                <a:ea typeface="Times New Roman" pitchFamily="18" charset="0"/>
                <a:cs typeface="2  Titr" pitchFamily="2" charset="-78"/>
              </a:rPr>
              <a:t>(فارسی انگلیسی وعربی)</a:t>
            </a:r>
            <a:endParaRPr lang="en-US" sz="3600" b="1" smtClean="0">
              <a:ea typeface="Times New Roman" pitchFamily="18" charset="0"/>
              <a:cs typeface="2  Titr" pitchFamily="2" charset="-78"/>
            </a:endParaRPr>
          </a:p>
          <a:p>
            <a:endParaRPr lang="fa-IR" smtClean="0">
              <a:ea typeface="Majalla UI"/>
              <a:cs typeface="2  Titr" pitchFamily="2" charset="-78"/>
            </a:endParaRPr>
          </a:p>
        </p:txBody>
      </p:sp>
      <p:pic>
        <p:nvPicPr>
          <p:cNvPr id="73734" name="Picture 2" descr="C:\Users\10926\Desktop\شیرازی\عکس\1901211_758175194194675_154094254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9" y="1933576"/>
            <a:ext cx="144303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1" descr="C:\Users\10926\Desktop\شیرازی\عکس\1896774_761533653858829_25713632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829" y="1985964"/>
            <a:ext cx="1456134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3" descr="C:\Users\10926\Desktop\شیرازی\عکس\1932247_761533670525494_210258807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54" y="944563"/>
            <a:ext cx="1291828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11" descr="http://upload.estekhdamiha.com/images/xkcv51un6aw6wxarj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989387"/>
            <a:ext cx="2643206" cy="229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58378" y="966789"/>
            <a:ext cx="3746897" cy="1895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0" y="0"/>
            <a:ext cx="9144000" cy="677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1"/>
            <a:r>
              <a:rPr lang="ar-SA" sz="2400" dirty="0">
                <a:ea typeface="Times New Roman" pitchFamily="18" charset="0"/>
                <a:cs typeface="Arial" pitchFamily="34" charset="0"/>
              </a:rPr>
              <a:t>*</a:t>
            </a:r>
            <a:endParaRPr lang="en-US" sz="1400" dirty="0">
              <a:ea typeface="Times New Roman" pitchFamily="18" charset="0"/>
              <a:cs typeface="Arial" pitchFamily="34" charset="0"/>
            </a:endParaRPr>
          </a:p>
          <a:p>
            <a:pPr algn="r" rtl="1"/>
            <a:endParaRPr lang="en-US" sz="1400" dirty="0">
              <a:ea typeface="Times New Roman" pitchFamily="18" charset="0"/>
              <a:cs typeface="Arial" pitchFamily="34" charset="0"/>
            </a:endParaRPr>
          </a:p>
          <a:p>
            <a:pPr algn="r" rtl="1"/>
            <a:endParaRPr lang="en-US" sz="1400" dirty="0">
              <a:ea typeface="Times New Roman" pitchFamily="18" charset="0"/>
              <a:cs typeface="Arial" pitchFamily="34" charset="0"/>
            </a:endParaRPr>
          </a:p>
          <a:p>
            <a:pPr algn="r" rtl="1"/>
            <a:endParaRPr lang="en-US" sz="1400" dirty="0">
              <a:ea typeface="Times New Roman" pitchFamily="18" charset="0"/>
              <a:cs typeface="Arial" pitchFamily="34" charset="0"/>
            </a:endParaRPr>
          </a:p>
          <a:p>
            <a:pPr algn="r" rtl="1"/>
            <a:endParaRPr lang="en-US" sz="1400" dirty="0">
              <a:ea typeface="Times New Roman" pitchFamily="18" charset="0"/>
              <a:cs typeface="Arial" pitchFamily="34" charset="0"/>
            </a:endParaRPr>
          </a:p>
          <a:p>
            <a:pPr algn="r" rtl="1">
              <a:buFont typeface="Arial" pitchFamily="34" charset="0"/>
              <a:buChar char="•"/>
            </a:pPr>
            <a:r>
              <a:rPr lang="ar-SA" sz="4000" b="1" dirty="0">
                <a:ea typeface="Times New Roman" pitchFamily="18" charset="0"/>
                <a:cs typeface="Arial" pitchFamily="34" charset="0"/>
              </a:rPr>
              <a:t>شبکه جهانی </a:t>
            </a:r>
            <a:r>
              <a:rPr lang="ar-SA" sz="40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الزهرا </a:t>
            </a:r>
            <a:endParaRPr lang="fa-IR" sz="4000" b="1" dirty="0" smtClean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algn="r" rtl="1">
              <a:buFont typeface="Arial" pitchFamily="34" charset="0"/>
              <a:buChar char="•"/>
            </a:pPr>
            <a:r>
              <a:rPr lang="ar-SA" sz="4400" b="1" dirty="0" smtClean="0">
                <a:ea typeface="Times New Roman" pitchFamily="18" charset="0"/>
                <a:cs typeface="Arial" pitchFamily="34" charset="0"/>
              </a:rPr>
              <a:t>(</a:t>
            </a:r>
            <a:r>
              <a:rPr lang="ar-SA" sz="4400" b="1" dirty="0">
                <a:ea typeface="Times New Roman" pitchFamily="18" charset="0"/>
                <a:cs typeface="Arial" pitchFamily="34" charset="0"/>
              </a:rPr>
              <a:t>فارسی انگلیسی وعربی وترکی)</a:t>
            </a:r>
            <a:endParaRPr lang="en-US" sz="4400" b="1" dirty="0">
              <a:ea typeface="Times New Roman" pitchFamily="18" charset="0"/>
              <a:cs typeface="Arial" pitchFamily="34" charset="0"/>
            </a:endParaRPr>
          </a:p>
          <a:p>
            <a:pPr algn="r" rtl="1">
              <a:buFont typeface="Arial" pitchFamily="34" charset="0"/>
              <a:buChar char="•"/>
            </a:pPr>
            <a:endParaRPr lang="fa-IR" sz="1400" dirty="0">
              <a:cs typeface="Arial" pitchFamily="34" charset="0"/>
            </a:endParaRPr>
          </a:p>
          <a:p>
            <a:pPr algn="r" rtl="1">
              <a:buFont typeface="Arial" pitchFamily="34" charset="0"/>
              <a:buChar char="•"/>
            </a:pPr>
            <a:endParaRPr lang="fa-IR" sz="1400" dirty="0">
              <a:cs typeface="Arial" pitchFamily="34" charset="0"/>
            </a:endParaRPr>
          </a:p>
          <a:p>
            <a:pPr algn="r" rtl="1">
              <a:buFont typeface="Arial" pitchFamily="34" charset="0"/>
              <a:buChar char="•"/>
            </a:pPr>
            <a:endParaRPr lang="fa-IR" sz="1400" dirty="0">
              <a:cs typeface="Arial" pitchFamily="34" charset="0"/>
            </a:endParaRPr>
          </a:p>
          <a:p>
            <a:pPr algn="r" rtl="1">
              <a:buFont typeface="Arial" pitchFamily="34" charset="0"/>
              <a:buChar char="•"/>
            </a:pPr>
            <a:endParaRPr lang="fa-IR" sz="1400" dirty="0">
              <a:cs typeface="Arial" pitchFamily="34" charset="0"/>
            </a:endParaRPr>
          </a:p>
          <a:p>
            <a:pPr algn="r" rtl="1"/>
            <a:r>
              <a:rPr lang="ar-SA" sz="4400" b="1" dirty="0" smtClean="0">
                <a:cs typeface="Arial" pitchFamily="34" charset="0"/>
              </a:rPr>
              <a:t>*</a:t>
            </a:r>
            <a:r>
              <a:rPr lang="ar-SA" sz="4400" b="1" dirty="0">
                <a:cs typeface="Arial" pitchFamily="34" charset="0"/>
              </a:rPr>
              <a:t>شبکه جهانی </a:t>
            </a:r>
            <a:r>
              <a:rPr lang="ar-SA" sz="4400" b="1" dirty="0">
                <a:solidFill>
                  <a:srgbClr val="FF0000"/>
                </a:solidFill>
                <a:cs typeface="Arial" pitchFamily="34" charset="0"/>
              </a:rPr>
              <a:t>الانوار</a:t>
            </a:r>
            <a:r>
              <a:rPr lang="ar-SA" sz="4400" b="1" dirty="0">
                <a:cs typeface="Arial" pitchFamily="34" charset="0"/>
              </a:rPr>
              <a:t> به زبان عربی </a:t>
            </a:r>
            <a:endParaRPr lang="fa-IR" sz="4400" b="1" dirty="0" smtClean="0">
              <a:cs typeface="Arial" pitchFamily="34" charset="0"/>
            </a:endParaRPr>
          </a:p>
          <a:p>
            <a:pPr algn="r" rtl="1"/>
            <a:r>
              <a:rPr lang="ar-SA" sz="3600" dirty="0" smtClean="0">
                <a:cs typeface="Arial" pitchFamily="34" charset="0"/>
              </a:rPr>
              <a:t>(</a:t>
            </a:r>
            <a:r>
              <a:rPr lang="ar-SA" sz="3600" dirty="0">
                <a:cs typeface="Arial" pitchFamily="34" charset="0"/>
              </a:rPr>
              <a:t>پخش مستقیم مراسمات حرم امام حسین ع </a:t>
            </a:r>
            <a:r>
              <a:rPr lang="ar-SA" sz="3600" dirty="0" smtClean="0">
                <a:cs typeface="Arial" pitchFamily="34" charset="0"/>
              </a:rPr>
              <a:t>و</a:t>
            </a:r>
            <a:r>
              <a:rPr lang="fa-IR" sz="3600" dirty="0" smtClean="0">
                <a:cs typeface="Arial" pitchFamily="34" charset="0"/>
              </a:rPr>
              <a:t> </a:t>
            </a:r>
            <a:r>
              <a:rPr lang="ar-SA" sz="3600" dirty="0" smtClean="0">
                <a:cs typeface="Arial" pitchFamily="34" charset="0"/>
              </a:rPr>
              <a:t>حض</a:t>
            </a:r>
            <a:r>
              <a:rPr lang="fa-IR" sz="3600" dirty="0">
                <a:cs typeface="Arial" pitchFamily="34" charset="0"/>
              </a:rPr>
              <a:t>ر</a:t>
            </a:r>
            <a:r>
              <a:rPr lang="ar-SA" sz="3600" dirty="0">
                <a:cs typeface="Arial" pitchFamily="34" charset="0"/>
              </a:rPr>
              <a:t>ت عباس ع)</a:t>
            </a:r>
            <a:endParaRPr lang="fa-IR" sz="3600" dirty="0">
              <a:cs typeface="Arial" pitchFamily="34" charset="0"/>
            </a:endParaRPr>
          </a:p>
          <a:p>
            <a:pPr algn="r" rtl="1"/>
            <a:endParaRPr lang="fa-IR" sz="1400" dirty="0">
              <a:cs typeface="Arial" pitchFamily="34" charset="0"/>
            </a:endParaRPr>
          </a:p>
          <a:p>
            <a:pPr algn="r" rtl="1"/>
            <a:endParaRPr lang="fa-IR" sz="1400" dirty="0">
              <a:cs typeface="Arial" pitchFamily="34" charset="0"/>
            </a:endParaRPr>
          </a:p>
          <a:p>
            <a:pPr algn="r" rtl="1"/>
            <a:endParaRPr lang="fa-IR" sz="1400" dirty="0">
              <a:cs typeface="Arial" pitchFamily="34" charset="0"/>
            </a:endParaRPr>
          </a:p>
          <a:p>
            <a:pPr algn="r" rtl="1"/>
            <a:endParaRPr lang="fa-IR" sz="1400" dirty="0">
              <a:cs typeface="Arial" pitchFamily="34" charset="0"/>
            </a:endParaRPr>
          </a:p>
          <a:p>
            <a:pPr algn="r" rtl="1"/>
            <a:endParaRPr lang="fa-IR" sz="1400" dirty="0">
              <a:cs typeface="Arial" pitchFamily="34" charset="0"/>
            </a:endParaRPr>
          </a:p>
          <a:p>
            <a:pPr algn="r" rtl="1"/>
            <a:endParaRPr lang="fa-IR" sz="1400" dirty="0">
              <a:cs typeface="Arial" pitchFamily="34" charset="0"/>
            </a:endParaRPr>
          </a:p>
          <a:p>
            <a:pPr algn="r" rtl="1"/>
            <a:endParaRPr lang="en-US" sz="1400" dirty="0">
              <a:cs typeface="Arial" pitchFamily="34" charset="0"/>
            </a:endParaRPr>
          </a:p>
        </p:txBody>
      </p:sp>
      <p:sp>
        <p:nvSpPr>
          <p:cNvPr id="74756" name="Content Placeholder 5"/>
          <p:cNvSpPr>
            <a:spLocks noGrp="1"/>
          </p:cNvSpPr>
          <p:nvPr>
            <p:ph idx="1"/>
          </p:nvPr>
        </p:nvSpPr>
        <p:spPr>
          <a:xfrm>
            <a:off x="604838" y="4518025"/>
            <a:ext cx="736997" cy="1816100"/>
          </a:xfrm>
        </p:spPr>
        <p:txBody>
          <a:bodyPr/>
          <a:lstStyle/>
          <a:p>
            <a:endParaRPr lang="fa-IR" smtClean="0">
              <a:ea typeface="Majalla UI"/>
              <a:cs typeface="2  Titr" pitchFamily="2" charset="-78"/>
            </a:endParaRPr>
          </a:p>
          <a:p>
            <a:endParaRPr lang="fa-IR" smtClean="0">
              <a:ea typeface="Majalla UI"/>
              <a:cs typeface="2  Titr" pitchFamily="2" charset="-78"/>
            </a:endParaRPr>
          </a:p>
        </p:txBody>
      </p:sp>
      <p:pic>
        <p:nvPicPr>
          <p:cNvPr id="74757" name="Picture 10" descr="http://upload.estekhdamiha.com/images/g0he79iq63plmsrg949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234196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12" descr="http://upload.estekhdamiha.com/images/99lv6kksj2z9x27zwx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714884"/>
            <a:ext cx="168235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13" descr="قناة الانوار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4786322"/>
            <a:ext cx="114300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Titr" pitchFamily="2" charset="-78"/>
              </a:rPr>
              <a:t> </a:t>
            </a:r>
            <a:endParaRPr lang="fa-IR" dirty="0">
              <a:cs typeface="2  Titr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526256" y="1"/>
            <a:ext cx="8229600" cy="117475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2  Titr" pitchFamily="2" charset="-78"/>
              </a:rPr>
              <a:t> 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535781" y="681039"/>
            <a:ext cx="8229600" cy="5849937"/>
          </a:xfrm>
        </p:spPr>
        <p:txBody>
          <a:bodyPr/>
          <a:lstStyle/>
          <a:p>
            <a:r>
              <a:rPr lang="fa-IR" sz="4000" b="1" dirty="0" smtClean="0">
                <a:ea typeface="Times New Roman" pitchFamily="18" charset="0"/>
                <a:cs typeface="2  Titr" pitchFamily="2" charset="-78"/>
              </a:rPr>
              <a:t>شیعه نیوز</a:t>
            </a:r>
          </a:p>
          <a:p>
            <a:endParaRPr lang="fa-IR" sz="4000" b="1" dirty="0" smtClean="0">
              <a:ea typeface="Times New Roman" pitchFamily="18" charset="0"/>
              <a:cs typeface="2  Titr" pitchFamily="2" charset="-78"/>
            </a:endParaRPr>
          </a:p>
          <a:p>
            <a:endParaRPr lang="fa-IR" sz="4000" b="1" dirty="0" smtClean="0">
              <a:ea typeface="Times New Roman" pitchFamily="18" charset="0"/>
              <a:cs typeface="2  Titr" pitchFamily="2" charset="-78"/>
            </a:endParaRPr>
          </a:p>
          <a:p>
            <a:r>
              <a:rPr lang="fa-IR" sz="4000" b="1" dirty="0" smtClean="0">
                <a:ea typeface="Times New Roman" pitchFamily="18" charset="0"/>
                <a:cs typeface="2  Titr" pitchFamily="2" charset="-78"/>
              </a:rPr>
              <a:t>شبکه ظهور</a:t>
            </a:r>
          </a:p>
          <a:p>
            <a:endParaRPr lang="fa-IR" sz="4000" b="1" dirty="0" smtClean="0">
              <a:ea typeface="Times New Roman" pitchFamily="18" charset="0"/>
              <a:cs typeface="2  Titr" pitchFamily="2" charset="-78"/>
            </a:endParaRPr>
          </a:p>
          <a:p>
            <a:r>
              <a:rPr lang="fa-IR" sz="4000" b="1" dirty="0" smtClean="0">
                <a:ea typeface="Times New Roman" pitchFamily="18" charset="0"/>
                <a:cs typeface="2  Titr" pitchFamily="2" charset="-78"/>
              </a:rPr>
              <a:t>شبکه جهانی حضرت خدیجه علیها السلام</a:t>
            </a:r>
          </a:p>
          <a:p>
            <a:endParaRPr lang="fa-IR" sz="4000" b="1" dirty="0" smtClean="0">
              <a:ea typeface="Times New Roman" pitchFamily="18" charset="0"/>
              <a:cs typeface="2  Titr" pitchFamily="2" charset="-78"/>
            </a:endParaRPr>
          </a:p>
          <a:p>
            <a:pPr>
              <a:buFont typeface="Wingdings 2" pitchFamily="18" charset="2"/>
              <a:buNone/>
            </a:pPr>
            <a:endParaRPr lang="fa-IR" sz="4000" b="1" dirty="0" smtClean="0">
              <a:ea typeface="Times New Roman" pitchFamily="18" charset="0"/>
              <a:cs typeface="2  Titr" pitchFamily="2" charset="-78"/>
            </a:endParaRPr>
          </a:p>
          <a:p>
            <a:pPr>
              <a:buFont typeface="Wingdings 2" pitchFamily="18" charset="2"/>
              <a:buNone/>
            </a:pPr>
            <a:endParaRPr lang="fa-IR" sz="4000" b="1" dirty="0" smtClean="0">
              <a:ea typeface="Times New Roman" pitchFamily="18" charset="0"/>
              <a:cs typeface="2  Titr" pitchFamily="2" charset="-78"/>
            </a:endParaRPr>
          </a:p>
        </p:txBody>
      </p:sp>
      <p:pic>
        <p:nvPicPr>
          <p:cNvPr id="75780" name="Picture 3" descr="http://upload.estekhdamiha.com/images/f47antjq0wkqu7klblz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857232"/>
            <a:ext cx="26860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10" descr="شبکه جهانی ظهو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285992"/>
            <a:ext cx="175379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11" descr=" شبکه حضرت خدیج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357694"/>
            <a:ext cx="1157288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76250" y="207964"/>
            <a:ext cx="8229600" cy="79375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2  Titr" pitchFamily="2" charset="-78"/>
              </a:rPr>
              <a:t> </a:t>
            </a:r>
          </a:p>
        </p:txBody>
      </p:sp>
      <p:pic>
        <p:nvPicPr>
          <p:cNvPr id="76803" name="Content Placeholder 3" descr="http://upload.estekhdamiha.com/images/f57vscmmyf9wm28d6ubr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042" y="571480"/>
            <a:ext cx="1571625" cy="2266950"/>
          </a:xfrm>
        </p:spPr>
      </p:pic>
      <p:sp>
        <p:nvSpPr>
          <p:cNvPr id="76804" name="Rectangle 5"/>
          <p:cNvSpPr>
            <a:spLocks noChangeArrowheads="1"/>
          </p:cNvSpPr>
          <p:nvPr/>
        </p:nvSpPr>
        <p:spPr bwMode="auto">
          <a:xfrm>
            <a:off x="3714744" y="714356"/>
            <a:ext cx="52565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a-IR" sz="2800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شبکه جهانی امام حسن مجتبی علیه السلام</a:t>
            </a:r>
            <a: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endParaRPr lang="en-US" sz="4000" dirty="0"/>
          </a:p>
        </p:txBody>
      </p:sp>
      <p:pic>
        <p:nvPicPr>
          <p:cNvPr id="76805" name="Picture 6" descr="http://upload.estekhdamiha.com/images/2r1iv4bqismqpe9h3m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2285992"/>
            <a:ext cx="18288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Rectangle 7"/>
          <p:cNvSpPr>
            <a:spLocks noChangeArrowheads="1"/>
          </p:cNvSpPr>
          <p:nvPr/>
        </p:nvSpPr>
        <p:spPr bwMode="auto">
          <a:xfrm>
            <a:off x="5624011" y="3217863"/>
            <a:ext cx="33842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a-IR" sz="3600" b="1" dirty="0">
                <a:ea typeface="Majalla UI"/>
              </a:rPr>
              <a:t>شبکه جهانی </a:t>
            </a:r>
            <a:r>
              <a:rPr lang="fa-IR" sz="3600" b="1" dirty="0" smtClean="0">
                <a:ea typeface="Majalla UI"/>
              </a:rPr>
              <a:t>فورتین</a:t>
            </a:r>
            <a:r>
              <a:rPr lang="en-US" sz="3600" b="1" dirty="0"/>
              <a:t> </a:t>
            </a:r>
            <a:endParaRPr lang="fa-IR" sz="3600" dirty="0">
              <a:ea typeface="Majalla UI"/>
            </a:endParaRPr>
          </a:p>
        </p:txBody>
      </p:sp>
      <p:pic>
        <p:nvPicPr>
          <p:cNvPr id="76807" name="Picture 8" descr="http://upload.estekhdamiha.com/images/7knie8g6lmj5y47c2x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29" y="4365625"/>
            <a:ext cx="1821656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8" name="Rectangle 9"/>
          <p:cNvSpPr>
            <a:spLocks noChangeArrowheads="1"/>
          </p:cNvSpPr>
          <p:nvPr/>
        </p:nvSpPr>
        <p:spPr bwMode="auto">
          <a:xfrm>
            <a:off x="3929058" y="4929198"/>
            <a:ext cx="29418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a-IR" sz="3200" b="1" dirty="0">
                <a:ea typeface="Majalla UI"/>
              </a:rPr>
              <a:t>شبکه جهانی العقیله</a:t>
            </a:r>
            <a:r>
              <a:rPr lang="en-US" sz="3200" b="1" dirty="0"/>
              <a:t> </a:t>
            </a:r>
            <a:endParaRPr lang="fa-IR" sz="3200" dirty="0">
              <a:ea typeface="Majalla UI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427435" y="207964"/>
            <a:ext cx="8229600" cy="301625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2  Titr" pitchFamily="2" charset="-78"/>
              </a:rPr>
              <a:t> </a:t>
            </a:r>
          </a:p>
        </p:txBody>
      </p:sp>
      <p:pic>
        <p:nvPicPr>
          <p:cNvPr id="73731" name="Picture 3" descr="http://upload.estekhdamiha.com/images/p5d0i7eqsusotn2tbvv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357166"/>
            <a:ext cx="1893094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857620" y="714356"/>
            <a:ext cx="47644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fa-IR" sz="2800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شبکه جهانی امام صادق علیه السلام)</a:t>
            </a:r>
            <a: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)</a:t>
            </a:r>
            <a:endParaRPr lang="en-US" sz="4000" dirty="0"/>
          </a:p>
        </p:txBody>
      </p:sp>
      <p:pic>
        <p:nvPicPr>
          <p:cNvPr id="73734" name="Picture 6" descr="http://upload.estekhdamiha.com/images/gprdsg16339iafpoq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1928802"/>
            <a:ext cx="13858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5" name="Rectangle 8"/>
          <p:cNvSpPr>
            <a:spLocks noChangeArrowheads="1"/>
          </p:cNvSpPr>
          <p:nvPr/>
        </p:nvSpPr>
        <p:spPr bwMode="auto">
          <a:xfrm>
            <a:off x="4643438" y="2714620"/>
            <a:ext cx="37882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fa-IR" sz="2800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شبکه جهانی قائم علیه السلام</a:t>
            </a:r>
            <a: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endParaRPr lang="en-US" sz="4000" dirty="0"/>
          </a:p>
        </p:txBody>
      </p:sp>
      <p:pic>
        <p:nvPicPr>
          <p:cNvPr id="73736" name="Picture 9" descr="http://upload.estekhdamiha.com/images/1ryhmiiz6e1ec10bnd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4572008"/>
            <a:ext cx="260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7" name="Rectangle 11"/>
          <p:cNvSpPr>
            <a:spLocks noChangeArrowheads="1"/>
          </p:cNvSpPr>
          <p:nvPr/>
        </p:nvSpPr>
        <p:spPr bwMode="auto">
          <a:xfrm>
            <a:off x="3929058" y="4357694"/>
            <a:ext cx="46794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a-IR" sz="2800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شبکه محلی لکنهوی هند به زبان اردو</a:t>
            </a:r>
            <a:endParaRPr lang="en-US" sz="4000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2  Titr" pitchFamily="2" charset="-78"/>
              </a:rPr>
              <a:t> </a:t>
            </a:r>
            <a:endParaRPr lang="fa-IR" dirty="0">
              <a:cs typeface="2  Titr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  <p:bldP spid="73735" grpId="0"/>
      <p:bldP spid="737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Content Placeholder 12" descr="http://upload.estekhdamiha.com/images/lqrm2ooyoi8znos15b92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66" y="785794"/>
            <a:ext cx="1971675" cy="1617662"/>
          </a:xfrm>
        </p:spPr>
      </p:pic>
      <p:sp>
        <p:nvSpPr>
          <p:cNvPr id="78852" name="Rectangle 14"/>
          <p:cNvSpPr>
            <a:spLocks noChangeArrowheads="1"/>
          </p:cNvSpPr>
          <p:nvPr/>
        </p:nvSpPr>
        <p:spPr bwMode="auto">
          <a:xfrm>
            <a:off x="4714876" y="1142984"/>
            <a:ext cx="29402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</a:p>
          <a:p>
            <a:pPr algn="ctr"/>
            <a:r>
              <a:rPr lang="fa-IR" sz="2800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شبکه رادیویی الطفوف</a:t>
            </a:r>
            <a: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endParaRPr lang="en-US" sz="4000" dirty="0"/>
          </a:p>
        </p:txBody>
      </p:sp>
      <p:sp>
        <p:nvSpPr>
          <p:cNvPr id="78853" name="Rectangle 15"/>
          <p:cNvSpPr>
            <a:spLocks noChangeArrowheads="1"/>
          </p:cNvSpPr>
          <p:nvPr/>
        </p:nvSpPr>
        <p:spPr bwMode="auto">
          <a:xfrm>
            <a:off x="688015" y="5345113"/>
            <a:ext cx="7827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SA" sz="2800" b="1" dirty="0" smtClean="0">
                <a:ea typeface="Majalla UI"/>
              </a:rPr>
              <a:t>(</a:t>
            </a:r>
            <a:r>
              <a:rPr lang="fa-IR" sz="2800" b="1" dirty="0" smtClean="0">
                <a:ea typeface="Majalla UI"/>
              </a:rPr>
              <a:t>هزینه </a:t>
            </a:r>
            <a:r>
              <a:rPr lang="ar-SA" sz="2800" b="1" dirty="0" smtClean="0">
                <a:ea typeface="Majalla UI"/>
              </a:rPr>
              <a:t>اداره </a:t>
            </a:r>
            <a:r>
              <a:rPr lang="ar-SA" sz="2800" b="1" dirty="0">
                <a:ea typeface="Majalla UI"/>
              </a:rPr>
              <a:t>هرکدام از این شبکه ها ماهیانه100هزار دلار است)</a:t>
            </a:r>
            <a:endParaRPr lang="fa-IR" sz="2800" b="1" dirty="0">
              <a:ea typeface="Majalla UI"/>
            </a:endParaRPr>
          </a:p>
        </p:txBody>
      </p:sp>
      <p:pic>
        <p:nvPicPr>
          <p:cNvPr id="78854" name="Picture 16" descr="http://upload.estekhdamiha.com/images/oekgpmhl8ldf8kdr9xu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786190"/>
            <a:ext cx="1839516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5" name="Rectangle 17"/>
          <p:cNvSpPr>
            <a:spLocks noChangeArrowheads="1"/>
          </p:cNvSpPr>
          <p:nvPr/>
        </p:nvSpPr>
        <p:spPr bwMode="auto">
          <a:xfrm>
            <a:off x="4857752" y="3429000"/>
            <a:ext cx="31438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</a:p>
          <a:p>
            <a:pPr algn="ctr"/>
            <a:r>
              <a:rPr lang="fa-IR" sz="2800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شبکه رادیویی </a:t>
            </a:r>
            <a:r>
              <a:rPr lang="fa-IR" sz="28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تین </a:t>
            </a:r>
            <a:r>
              <a:rPr lang="fa-IR" sz="2800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رادیو</a:t>
            </a:r>
            <a: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endParaRPr lang="en-US" sz="4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Titr" pitchFamily="2" charset="-78"/>
              </a:rPr>
              <a:t> </a:t>
            </a:r>
            <a:endParaRPr lang="fa-IR" dirty="0">
              <a:cs typeface="2  Titr" pitchFamily="2" charset="-78"/>
            </a:endParaRPr>
          </a:p>
        </p:txBody>
      </p:sp>
      <p:pic>
        <p:nvPicPr>
          <p:cNvPr id="9" name="Content Placeholder 3" descr="http://upload.estekhdamiha.com/images/9bbhjkohle4z6xl094c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20" y="2500306"/>
            <a:ext cx="2200275" cy="1903412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06926" y="2592396"/>
            <a:ext cx="38202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a-IR" sz="3600" b="1" dirty="0">
                <a:ea typeface="Majalla UI"/>
              </a:rPr>
              <a:t>شبکه جهانی مرجعیت1</a:t>
            </a:r>
            <a:r>
              <a:rPr lang="en-US" sz="3600" b="1" dirty="0"/>
              <a:t> </a:t>
            </a:r>
            <a:endParaRPr lang="fa-IR" sz="3600" dirty="0">
              <a:ea typeface="Majalla UI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14282" y="285728"/>
          <a:ext cx="8643998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214282" y="214289"/>
            <a:ext cx="8715436" cy="650085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fa-IR" sz="3600" b="1" dirty="0" smtClean="0">
                <a:solidFill>
                  <a:srgbClr val="FF0000"/>
                </a:solidFill>
                <a:cs typeface="2  Titr" pitchFamily="2" charset="-78"/>
              </a:rPr>
              <a:t>یاسر یحیی عبدالله الحبیب</a:t>
            </a:r>
          </a:p>
          <a:p>
            <a:r>
              <a:rPr lang="ar-SA" b="1" dirty="0" smtClean="0">
                <a:ea typeface="Majalla UI"/>
                <a:cs typeface="2  Titr" pitchFamily="2" charset="-78"/>
              </a:rPr>
              <a:t>تکفیر اهل سنت </a:t>
            </a:r>
            <a:endParaRPr lang="fa-IR" b="1" dirty="0" smtClean="0">
              <a:ea typeface="Majalla UI"/>
              <a:cs typeface="2  Titr" pitchFamily="2" charset="-78"/>
            </a:endParaRPr>
          </a:p>
          <a:p>
            <a:r>
              <a:rPr lang="fa-IR" b="1" dirty="0" smtClean="0">
                <a:ea typeface="Majalla UI"/>
                <a:cs typeface="2  Titr" pitchFamily="2" charset="-78"/>
              </a:rPr>
              <a:t>کتاب علیه </a:t>
            </a:r>
            <a:r>
              <a:rPr lang="ar-SA" b="1" dirty="0" smtClean="0">
                <a:ea typeface="Majalla UI"/>
                <a:cs typeface="2  Titr" pitchFamily="2" charset="-78"/>
              </a:rPr>
              <a:t>عایشه</a:t>
            </a:r>
            <a:r>
              <a:rPr lang="fa-IR" b="1" dirty="0" smtClean="0">
                <a:ea typeface="Majalla UI"/>
                <a:cs typeface="2  Titr" pitchFamily="2" charset="-78"/>
              </a:rPr>
              <a:t> (</a:t>
            </a:r>
            <a:r>
              <a:rPr lang="fa-IR" dirty="0" smtClean="0"/>
              <a:t>الفاحشة، الوجه الآخر لعائشة</a:t>
            </a:r>
            <a:r>
              <a:rPr lang="fa-IR" b="1" dirty="0" smtClean="0">
                <a:ea typeface="Majalla UI"/>
                <a:cs typeface="2  Titr" pitchFamily="2" charset="-78"/>
              </a:rPr>
              <a:t>)</a:t>
            </a:r>
          </a:p>
          <a:p>
            <a:r>
              <a:rPr lang="ar-SA" b="1" dirty="0" smtClean="0">
                <a:ea typeface="Majalla UI"/>
                <a:cs typeface="2  Titr" pitchFamily="2" charset="-78"/>
              </a:rPr>
              <a:t>برگزاری علنی </a:t>
            </a:r>
            <a:r>
              <a:rPr lang="ar-SA" b="1" dirty="0" smtClean="0">
                <a:solidFill>
                  <a:srgbClr val="FF0000"/>
                </a:solidFill>
                <a:ea typeface="Majalla UI"/>
                <a:cs typeface="2  Titr" pitchFamily="2" charset="-78"/>
              </a:rPr>
              <a:t>مراسم جشن </a:t>
            </a:r>
            <a:r>
              <a:rPr lang="fa-IR" b="1" dirty="0" smtClean="0">
                <a:solidFill>
                  <a:srgbClr val="FF0000"/>
                </a:solidFill>
                <a:ea typeface="Majalla UI"/>
                <a:cs typeface="2  Titr" pitchFamily="2" charset="-78"/>
              </a:rPr>
              <a:t>در </a:t>
            </a:r>
            <a:r>
              <a:rPr lang="ar-SA" b="1" dirty="0" smtClean="0">
                <a:solidFill>
                  <a:srgbClr val="FF0000"/>
                </a:solidFill>
                <a:ea typeface="Majalla UI"/>
                <a:cs typeface="2  Titr" pitchFamily="2" charset="-78"/>
              </a:rPr>
              <a:t>سالروز وفات </a:t>
            </a:r>
            <a:r>
              <a:rPr lang="ar-SA" b="1" dirty="0" smtClean="0">
                <a:ea typeface="Majalla UI"/>
                <a:cs typeface="2  Titr" pitchFamily="2" charset="-78"/>
                <a:hlinkClick r:id="rId2" action="ppaction://hlinkfile"/>
              </a:rPr>
              <a:t>عایشه</a:t>
            </a:r>
            <a:r>
              <a:rPr lang="fa-IR" b="1" dirty="0" smtClean="0">
                <a:ea typeface="Majalla UI"/>
                <a:cs typeface="2  Titr" pitchFamily="2" charset="-78"/>
                <a:hlinkClick r:id="rId2" action="ppaction://hlinkfile"/>
              </a:rPr>
              <a:t> </a:t>
            </a:r>
            <a:endParaRPr lang="fa-IR" b="1" dirty="0" smtClean="0">
              <a:ea typeface="Majalla UI"/>
              <a:cs typeface="2  Titr" pitchFamily="2" charset="-78"/>
            </a:endParaRPr>
          </a:p>
          <a:p>
            <a:r>
              <a:rPr lang="fa-IR" sz="3600" dirty="0" smtClean="0">
                <a:cs typeface="2  Titr" pitchFamily="2" charset="-78"/>
              </a:rPr>
              <a:t>در دومین جشن سالگرد فوت عایشه: </a:t>
            </a:r>
            <a:r>
              <a:rPr lang="fa-IR" sz="3600" dirty="0" smtClean="0">
                <a:solidFill>
                  <a:srgbClr val="FF0000"/>
                </a:solidFill>
                <a:cs typeface="2  Mitra" pitchFamily="2" charset="-78"/>
              </a:rPr>
              <a:t>امروز علیه عایشه اعلام جنگ میکنیم</a:t>
            </a:r>
            <a:r>
              <a:rPr lang="fa-IR" dirty="0" smtClean="0">
                <a:solidFill>
                  <a:srgbClr val="FF0000"/>
                </a:solidFill>
                <a:cs typeface="2  Mitra" pitchFamily="2" charset="-78"/>
              </a:rPr>
              <a:t>.</a:t>
            </a:r>
          </a:p>
          <a:p>
            <a:r>
              <a:rPr lang="ar-SA" b="1" dirty="0" smtClean="0">
                <a:ea typeface="Majalla UI"/>
                <a:cs typeface="2  Titr" pitchFamily="2" charset="-78"/>
              </a:rPr>
              <a:t>تکفیر شیعیان و </a:t>
            </a:r>
            <a:r>
              <a:rPr lang="ar-SA" b="1" dirty="0" smtClean="0">
                <a:ea typeface="Majalla UI"/>
                <a:cs typeface="2  Titr" pitchFamily="2" charset="-78"/>
                <a:hlinkClick r:id="rId3" action="ppaction://hlinkfile"/>
              </a:rPr>
              <a:t>مراجع </a:t>
            </a:r>
            <a:r>
              <a:rPr lang="ar-SA" b="1" dirty="0" smtClean="0">
                <a:ea typeface="Majalla UI"/>
                <a:cs typeface="2  Titr" pitchFamily="2" charset="-78"/>
              </a:rPr>
              <a:t>عظام</a:t>
            </a:r>
            <a:endParaRPr lang="fa-IR" b="1" dirty="0" smtClean="0">
              <a:ea typeface="Majalla UI"/>
              <a:cs typeface="2  Titr" pitchFamily="2" charset="-78"/>
            </a:endParaRPr>
          </a:p>
          <a:p>
            <a:r>
              <a:rPr lang="ar-SA" b="1" dirty="0" smtClean="0">
                <a:ea typeface="Majalla UI"/>
                <a:cs typeface="2  Titr" pitchFamily="2" charset="-78"/>
              </a:rPr>
              <a:t>انتقاد از نگرش‌های عرفانی</a:t>
            </a:r>
            <a:r>
              <a:rPr lang="fa-IR" b="1" dirty="0" smtClean="0">
                <a:ea typeface="Majalla UI"/>
                <a:cs typeface="2  Titr" pitchFamily="2" charset="-78"/>
              </a:rPr>
              <a:t> و </a:t>
            </a:r>
            <a:r>
              <a:rPr lang="ar-SA" b="1" dirty="0" smtClean="0">
                <a:ea typeface="Majalla UI"/>
                <a:cs typeface="2  Titr" pitchFamily="2" charset="-78"/>
              </a:rPr>
              <a:t>منحرف خواند</a:t>
            </a:r>
            <a:r>
              <a:rPr lang="fa-IR" b="1" dirty="0" smtClean="0">
                <a:ea typeface="Majalla UI"/>
                <a:cs typeface="2  Titr" pitchFamily="2" charset="-78"/>
              </a:rPr>
              <a:t>ن </a:t>
            </a:r>
            <a:r>
              <a:rPr lang="ar-SA" b="1" dirty="0" smtClean="0">
                <a:ea typeface="Majalla UI"/>
                <a:cs typeface="2  Titr" pitchFamily="2" charset="-78"/>
              </a:rPr>
              <a:t> طیفی از علمای شیعه مانند</a:t>
            </a:r>
            <a:r>
              <a:rPr lang="fa-IR" b="1" dirty="0" smtClean="0">
                <a:ea typeface="Majalla UI"/>
                <a:cs typeface="2  Titr" pitchFamily="2" charset="-78"/>
              </a:rPr>
              <a:t>:</a:t>
            </a:r>
            <a:r>
              <a:rPr lang="ar-SA" b="1" dirty="0" smtClean="0">
                <a:ea typeface="Majalla UI"/>
                <a:cs typeface="2  Titr" pitchFamily="2" charset="-78"/>
              </a:rPr>
              <a:t> </a:t>
            </a:r>
            <a:r>
              <a:rPr lang="ar-SA" b="1" dirty="0" smtClean="0">
                <a:solidFill>
                  <a:srgbClr val="FF0000"/>
                </a:solidFill>
                <a:ea typeface="Majalla UI"/>
                <a:cs typeface="2  Titr" pitchFamily="2" charset="-78"/>
              </a:rPr>
              <a:t>حضرت امام خمینی، علامه طباطبایی، آیت الله بهجت، آیت‌الله سیستانی، آیت‌الله حکیم</a:t>
            </a:r>
            <a:r>
              <a:rPr lang="fa-IR" b="1" dirty="0" smtClean="0">
                <a:solidFill>
                  <a:srgbClr val="FF0000"/>
                </a:solidFill>
                <a:ea typeface="Majalla UI"/>
                <a:cs typeface="2  Titr" pitchFamily="2" charset="-78"/>
              </a:rPr>
              <a:t>، </a:t>
            </a:r>
            <a:r>
              <a:rPr lang="ar-SA" b="1" dirty="0" smtClean="0">
                <a:solidFill>
                  <a:srgbClr val="FF0000"/>
                </a:solidFill>
                <a:ea typeface="Majalla UI"/>
                <a:cs typeface="2  Titr" pitchFamily="2" charset="-78"/>
              </a:rPr>
              <a:t>شهید آیت الله محمد باقر صدر</a:t>
            </a:r>
            <a:r>
              <a:rPr lang="fa-IR" b="1" dirty="0" smtClean="0">
                <a:solidFill>
                  <a:srgbClr val="FF0000"/>
                </a:solidFill>
                <a:ea typeface="Majalla UI"/>
                <a:cs typeface="2  Titr" pitchFamily="2" charset="-78"/>
              </a:rPr>
              <a:t>،</a:t>
            </a:r>
            <a:r>
              <a:rPr lang="ar-SA" b="1" dirty="0" smtClean="0">
                <a:solidFill>
                  <a:srgbClr val="FF0000"/>
                </a:solidFill>
                <a:ea typeface="Majalla UI"/>
                <a:cs typeface="2  Titr" pitchFamily="2" charset="-78"/>
              </a:rPr>
              <a:t> سید حسن نصرالله </a:t>
            </a:r>
            <a:r>
              <a:rPr lang="fa-IR" b="1" dirty="0" smtClean="0">
                <a:solidFill>
                  <a:srgbClr val="FF0000"/>
                </a:solidFill>
                <a:ea typeface="Majalla UI"/>
                <a:cs typeface="2  Titr" pitchFamily="2" charset="-78"/>
              </a:rPr>
              <a:t>و ...</a:t>
            </a:r>
          </a:p>
          <a:p>
            <a:r>
              <a:rPr lang="fa-IR" b="1" dirty="0" smtClean="0">
                <a:ea typeface="Majalla UI"/>
                <a:cs typeface="2  Titr" pitchFamily="2" charset="-78"/>
              </a:rPr>
              <a:t>حکومت ایران را بدلیل جلوگیری از برگزاری جشن به مناسب در مرگ عمر یا بازدید از مقبره ابولولو مورد حمله قرار داده و ستمگر خوانده است.</a:t>
            </a:r>
          </a:p>
          <a:p>
            <a:endParaRPr lang="fa-IR" dirty="0" smtClean="0">
              <a:solidFill>
                <a:srgbClr val="FF0000"/>
              </a:solidFill>
              <a:ea typeface="Majalla UI"/>
              <a:cs typeface="2  Titr" pitchFamily="2" charset="-78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>
          <a:xfrm>
            <a:off x="142844" y="71420"/>
            <a:ext cx="8786874" cy="928688"/>
          </a:xfrm>
        </p:spPr>
        <p:txBody>
          <a:bodyPr>
            <a:noAutofit/>
          </a:bodyPr>
          <a:lstStyle/>
          <a:p>
            <a:r>
              <a:rPr lang="ar-SA" sz="2800" b="1" dirty="0" smtClean="0">
                <a:solidFill>
                  <a:srgbClr val="FF3300"/>
                </a:solidFill>
                <a:ea typeface="Majalla UI"/>
                <a:cs typeface="2  Titr" pitchFamily="2" charset="-78"/>
              </a:rPr>
              <a:t>محل </a:t>
            </a:r>
            <a:r>
              <a:rPr lang="ar-SA" sz="2800" b="1" dirty="0" smtClean="0">
                <a:solidFill>
                  <a:srgbClr val="00B0F0"/>
                </a:solidFill>
                <a:ea typeface="Majalla UI"/>
                <a:cs typeface="2  Titr" pitchFamily="2" charset="-78"/>
              </a:rPr>
              <a:t>حسینیه</a:t>
            </a:r>
            <a:r>
              <a:rPr lang="ar-SA" sz="2800" b="1" dirty="0" smtClean="0">
                <a:solidFill>
                  <a:srgbClr val="FF3300"/>
                </a:solidFill>
                <a:ea typeface="Majalla UI"/>
                <a:cs typeface="2  Titr" pitchFamily="2" charset="-78"/>
              </a:rPr>
              <a:t>، </a:t>
            </a:r>
            <a:r>
              <a:rPr lang="ar-SA" sz="2800" b="1" dirty="0" smtClean="0">
                <a:solidFill>
                  <a:srgbClr val="00B0F0"/>
                </a:solidFill>
                <a:ea typeface="Majalla UI"/>
                <a:cs typeface="2  Titr" pitchFamily="2" charset="-78"/>
              </a:rPr>
              <a:t>شبکه</a:t>
            </a:r>
            <a:r>
              <a:rPr lang="ar-SA" sz="2800" b="1" dirty="0" smtClean="0">
                <a:solidFill>
                  <a:srgbClr val="FF3300"/>
                </a:solidFill>
                <a:ea typeface="Majalla UI"/>
                <a:cs typeface="2  Titr" pitchFamily="2" charset="-78"/>
              </a:rPr>
              <a:t> ماهواره‌ای فدک و </a:t>
            </a:r>
            <a:r>
              <a:rPr lang="ar-SA" sz="2800" b="1" dirty="0" smtClean="0">
                <a:solidFill>
                  <a:srgbClr val="00B0F0"/>
                </a:solidFill>
                <a:ea typeface="Majalla UI"/>
                <a:cs typeface="2  Titr" pitchFamily="2" charset="-78"/>
              </a:rPr>
              <a:t>اقامت</a:t>
            </a:r>
            <a:r>
              <a:rPr lang="ar-SA" sz="2800" b="1" dirty="0" smtClean="0">
                <a:solidFill>
                  <a:srgbClr val="FF3300"/>
                </a:solidFill>
                <a:ea typeface="Majalla UI"/>
                <a:cs typeface="2  Titr" pitchFamily="2" charset="-78"/>
              </a:rPr>
              <a:t> یاس</a:t>
            </a:r>
            <a:r>
              <a:rPr lang="fa-IR" sz="2800" b="1" dirty="0" smtClean="0">
                <a:solidFill>
                  <a:srgbClr val="FF3300"/>
                </a:solidFill>
                <a:ea typeface="Majalla UI"/>
                <a:cs typeface="2  Titr" pitchFamily="2" charset="-78"/>
              </a:rPr>
              <a:t>ر</a:t>
            </a:r>
            <a:r>
              <a:rPr lang="ar-SA" sz="2800" b="1" dirty="0" smtClean="0">
                <a:solidFill>
                  <a:srgbClr val="FF3300"/>
                </a:solidFill>
                <a:ea typeface="Majalla UI"/>
                <a:cs typeface="2  Titr" pitchFamily="2" charset="-78"/>
              </a:rPr>
              <a:t> الحبیب در انگلیس</a:t>
            </a:r>
            <a:r>
              <a:rPr lang="ar-SA" sz="2800" b="1" dirty="0" smtClean="0">
                <a:ea typeface="Majalla UI"/>
                <a:cs typeface="2  Titr" pitchFamily="2" charset="-78"/>
              </a:rPr>
              <a:t>، </a:t>
            </a:r>
            <a:r>
              <a:rPr lang="fa-IR" sz="2800" b="1" dirty="0" smtClean="0">
                <a:ea typeface="Majalla UI"/>
                <a:cs typeface="2  Titr" pitchFamily="2" charset="-78"/>
              </a:rPr>
              <a:t/>
            </a:r>
            <a:br>
              <a:rPr lang="fa-IR" sz="2800" b="1" dirty="0" smtClean="0">
                <a:ea typeface="Majalla UI"/>
                <a:cs typeface="2  Titr" pitchFamily="2" charset="-78"/>
              </a:rPr>
            </a:br>
            <a:r>
              <a:rPr lang="fa-IR" sz="2800" dirty="0" smtClean="0">
                <a:ea typeface="Majalla UI"/>
                <a:cs typeface="2  Titr" pitchFamily="2" charset="-78"/>
              </a:rPr>
              <a:t>در </a:t>
            </a:r>
            <a:r>
              <a:rPr lang="ar-SA" sz="2800" dirty="0" smtClean="0">
                <a:ea typeface="Majalla UI"/>
                <a:cs typeface="2  Titr" pitchFamily="2" charset="-78"/>
              </a:rPr>
              <a:t>روستایی به نام فولمر</a:t>
            </a:r>
            <a:r>
              <a:rPr lang="en-US" sz="2800" dirty="0" smtClean="0">
                <a:cs typeface="2  Titr" pitchFamily="2" charset="-78"/>
              </a:rPr>
              <a:t> (Fulmer)</a:t>
            </a:r>
            <a:endParaRPr lang="fa-IR" sz="2800" b="1" dirty="0" smtClean="0">
              <a:cs typeface="2  Titr" pitchFamily="2" charset="-78"/>
            </a:endParaRPr>
          </a:p>
        </p:txBody>
      </p:sp>
      <p:sp>
        <p:nvSpPr>
          <p:cNvPr id="37892" name="Content Placeholder 5"/>
          <p:cNvSpPr>
            <a:spLocks noGrp="1"/>
          </p:cNvSpPr>
          <p:nvPr>
            <p:ph sz="half" idx="2"/>
          </p:nvPr>
        </p:nvSpPr>
        <p:spPr>
          <a:xfrm>
            <a:off x="7143767" y="1142983"/>
            <a:ext cx="2000233" cy="5357851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fa-IR" sz="2000" b="1" dirty="0" smtClean="0">
                <a:solidFill>
                  <a:srgbClr val="00B0F0"/>
                </a:solidFill>
                <a:ea typeface="Majalla UI"/>
                <a:cs typeface="2  Titr" pitchFamily="2" charset="-78"/>
              </a:rPr>
              <a:t>حوزه</a:t>
            </a:r>
            <a:r>
              <a:rPr lang="fa-IR" sz="2000" b="1" dirty="0" smtClean="0">
                <a:solidFill>
                  <a:schemeClr val="accent5">
                    <a:lumMod val="50000"/>
                  </a:schemeClr>
                </a:solidFill>
                <a:ea typeface="Majalla UI"/>
                <a:cs typeface="2  Titr" pitchFamily="2" charset="-78"/>
              </a:rPr>
              <a:t> علمیه امامین عسکریین و </a:t>
            </a:r>
          </a:p>
          <a:p>
            <a:pPr algn="just">
              <a:defRPr/>
            </a:pPr>
            <a:r>
              <a:rPr lang="fa-IR" sz="2000" b="1" dirty="0" smtClean="0">
                <a:solidFill>
                  <a:srgbClr val="00B0F0"/>
                </a:solidFill>
                <a:ea typeface="Majalla UI"/>
                <a:cs typeface="2  Titr" pitchFamily="2" charset="-78"/>
              </a:rPr>
              <a:t>حسینیه</a:t>
            </a:r>
            <a:r>
              <a:rPr lang="fa-IR" sz="2000" b="1" dirty="0" smtClean="0">
                <a:solidFill>
                  <a:schemeClr val="accent5">
                    <a:lumMod val="50000"/>
                  </a:schemeClr>
                </a:solidFill>
                <a:ea typeface="Majalla UI"/>
                <a:cs typeface="2  Titr" pitchFamily="2" charset="-78"/>
              </a:rPr>
              <a:t> الرسول الاعظم ص را در لندن ساخته واداره میکند.</a:t>
            </a:r>
          </a:p>
          <a:p>
            <a:pPr algn="just">
              <a:buNone/>
              <a:defRPr/>
            </a:pPr>
            <a:r>
              <a:rPr lang="fa-IR" sz="2000" b="1" dirty="0" smtClean="0">
                <a:solidFill>
                  <a:schemeClr val="accent5">
                    <a:lumMod val="50000"/>
                  </a:schemeClr>
                </a:solidFill>
                <a:ea typeface="Majalla UI"/>
                <a:cs typeface="2  Titr" pitchFamily="2" charset="-78"/>
              </a:rPr>
              <a:t> </a:t>
            </a:r>
          </a:p>
          <a:p>
            <a:pPr algn="just">
              <a:defRPr/>
            </a:pPr>
            <a:r>
              <a:rPr lang="fa-IR" sz="2000" b="1" dirty="0" smtClean="0">
                <a:solidFill>
                  <a:srgbClr val="00B0F0"/>
                </a:solidFill>
                <a:ea typeface="Majalla UI"/>
                <a:cs typeface="2  Titr" pitchFamily="2" charset="-78"/>
              </a:rPr>
              <a:t>پلیس لندن </a:t>
            </a:r>
            <a:r>
              <a:rPr lang="fa-IR" sz="2000" b="1" dirty="0" smtClean="0">
                <a:solidFill>
                  <a:schemeClr val="accent5">
                    <a:lumMod val="50000"/>
                  </a:schemeClr>
                </a:solidFill>
                <a:ea typeface="Majalla UI"/>
                <a:cs typeface="2  Titr" pitchFamily="2" charset="-78"/>
              </a:rPr>
              <a:t>ازمراسم قمه‌زنی آنان حمایت و حفاظت علنی میکند.</a:t>
            </a:r>
            <a:endParaRPr lang="en-US" sz="2000" b="1" dirty="0" smtClean="0">
              <a:cs typeface="2  Titr" pitchFamily="2" charset="-78"/>
            </a:endParaRPr>
          </a:p>
        </p:txBody>
      </p:sp>
      <p:pic>
        <p:nvPicPr>
          <p:cNvPr id="37893" name="Picture 37" descr="139210231321146091905524 پشت پرده یاسرالحبیب ؛ روحانی لندن‌ نشین + تصاوی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00108"/>
            <a:ext cx="6845690" cy="578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a-IR" dirty="0" smtClean="0">
                <a:cs typeface="2  Titr" pitchFamily="2" charset="-78"/>
              </a:rPr>
              <a:t>حسن اللهیاری چغچرانی:</a:t>
            </a:r>
          </a:p>
          <a:p>
            <a:pPr algn="just">
              <a:buNone/>
            </a:pPr>
            <a:endParaRPr lang="fa-IR" dirty="0" smtClean="0">
              <a:cs typeface="2  Titr" pitchFamily="2" charset="-78"/>
            </a:endParaRPr>
          </a:p>
          <a:p>
            <a:pPr algn="just"/>
            <a:r>
              <a:rPr lang="fa-IR" dirty="0" smtClean="0">
                <a:cs typeface="2  Titr" pitchFamily="2" charset="-78"/>
              </a:rPr>
              <a:t>کانال تلوزیونی ماهواره‌ای اهل بیت در شهر سن‌دیگو (کالیفرنیا)</a:t>
            </a:r>
          </a:p>
          <a:p>
            <a:pPr algn="just"/>
            <a:r>
              <a:rPr lang="fa-IR" dirty="0" smtClean="0">
                <a:cs typeface="2  Titr" pitchFamily="2" charset="-78"/>
              </a:rPr>
              <a:t>افکاری بسیار شبیه به انجمن حجتیه دارد</a:t>
            </a:r>
          </a:p>
          <a:p>
            <a:pPr algn="just"/>
            <a:r>
              <a:rPr lang="fa-IR" dirty="0" smtClean="0">
                <a:cs typeface="2  Titr" pitchFamily="2" charset="-78"/>
              </a:rPr>
              <a:t>ترویج تشیع سنتی با مظاهری چون </a:t>
            </a:r>
            <a:r>
              <a:rPr lang="fa-IR" dirty="0" smtClean="0">
                <a:cs typeface="2  Titr" pitchFamily="2" charset="-78"/>
                <a:hlinkClick r:id="" action="ppaction://noaction"/>
              </a:rPr>
              <a:t>قمه‌زنی</a:t>
            </a:r>
            <a:r>
              <a:rPr lang="fa-IR" dirty="0" smtClean="0">
                <a:cs typeface="2  Titr" pitchFamily="2" charset="-78"/>
              </a:rPr>
              <a:t> </a:t>
            </a:r>
          </a:p>
          <a:p>
            <a:pPr algn="just"/>
            <a:r>
              <a:rPr lang="fa-IR" dirty="0" smtClean="0">
                <a:cs typeface="2  Titr" pitchFamily="2" charset="-78"/>
              </a:rPr>
              <a:t>سب و لعن علنی </a:t>
            </a:r>
            <a:r>
              <a:rPr lang="fa-IR" dirty="0" smtClean="0">
                <a:cs typeface="2  Titr" pitchFamily="2" charset="-78"/>
                <a:hlinkClick r:id="rId2" action="ppaction://hlinkfile"/>
              </a:rPr>
              <a:t>مقدسات </a:t>
            </a:r>
            <a:r>
              <a:rPr lang="fa-IR" dirty="0" smtClean="0">
                <a:cs typeface="2  Titr" pitchFamily="2" charset="-78"/>
              </a:rPr>
              <a:t>ویژه اهل </a:t>
            </a:r>
            <a:r>
              <a:rPr lang="fa-IR" dirty="0" smtClean="0">
                <a:cs typeface="2  Titr" pitchFamily="2" charset="-78"/>
                <a:hlinkClick r:id="rId3" action="ppaction://hlinkfile"/>
              </a:rPr>
              <a:t>سنت</a:t>
            </a:r>
            <a:endParaRPr lang="fa-IR" dirty="0" smtClean="0">
              <a:cs typeface="2  Titr" pitchFamily="2" charset="-78"/>
            </a:endParaRPr>
          </a:p>
          <a:p>
            <a:pPr algn="just"/>
            <a:r>
              <a:rPr lang="fa-IR" dirty="0" smtClean="0">
                <a:cs typeface="2  Titr" pitchFamily="2" charset="-78"/>
              </a:rPr>
              <a:t>مخالفت شدید با حکومت دینی و رد تز </a:t>
            </a:r>
            <a:r>
              <a:rPr lang="fa-IR" dirty="0" smtClean="0">
                <a:cs typeface="2  Titr" pitchFamily="2" charset="-78"/>
                <a:hlinkClick r:id="rId4" action="ppaction://hlinkfile"/>
              </a:rPr>
              <a:t>ولایت </a:t>
            </a:r>
            <a:r>
              <a:rPr lang="fa-IR" dirty="0" smtClean="0">
                <a:cs typeface="2  Titr" pitchFamily="2" charset="-78"/>
              </a:rPr>
              <a:t>فقیه</a:t>
            </a:r>
          </a:p>
          <a:p>
            <a:pPr algn="just"/>
            <a:r>
              <a:rPr lang="fa-IR" dirty="0" smtClean="0">
                <a:cs typeface="2  Titr" pitchFamily="2" charset="-78"/>
              </a:rPr>
              <a:t>رد مراجع طرفدار نظام اسلامی ایران و جانبداری نسبی از بعضی مراجع سنت‌گرا مثل سیستانی و وحید خراسانی</a:t>
            </a:r>
          </a:p>
          <a:p>
            <a:pPr algn="just"/>
            <a:r>
              <a:rPr lang="fa-IR" dirty="0" smtClean="0">
                <a:cs typeface="2  Titr" pitchFamily="2" charset="-78"/>
              </a:rPr>
              <a:t>رد شدید جریان فلسفه و عرفان اسلامی حتی شیعی و بزرگان آن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42852"/>
            <a:ext cx="8786874" cy="650085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fa-IR" sz="4000" dirty="0" smtClean="0">
                <a:solidFill>
                  <a:srgbClr val="7030A0"/>
                </a:solidFill>
                <a:cs typeface="2  Titr" pitchFamily="2" charset="-78"/>
              </a:rPr>
              <a:t>ماموریت‌های تفرقه‌اندازان و افراط‌گرایان شیعه  و پیامدهای آن:</a:t>
            </a:r>
          </a:p>
          <a:p>
            <a:pPr algn="just"/>
            <a:r>
              <a:rPr lang="fa-IR" sz="4000" dirty="0" smtClean="0">
                <a:solidFill>
                  <a:schemeClr val="tx1"/>
                </a:solidFill>
                <a:cs typeface="2  Titr" pitchFamily="2" charset="-78"/>
              </a:rPr>
              <a:t>تخریب چهره شیعه و اسلام اعتدالی: تبلیغ قمه زنی</a:t>
            </a:r>
          </a:p>
          <a:p>
            <a:pPr algn="just"/>
            <a:r>
              <a:rPr lang="fa-IR" sz="4000" dirty="0" smtClean="0">
                <a:solidFill>
                  <a:schemeClr val="tx1"/>
                </a:solidFill>
                <a:cs typeface="2  Titr" pitchFamily="2" charset="-78"/>
              </a:rPr>
              <a:t>مقابله غیرمستقیم با گسترش تفکر شیعه</a:t>
            </a:r>
          </a:p>
          <a:p>
            <a:pPr algn="just"/>
            <a:endParaRPr lang="fa-IR" sz="4000" dirty="0" smtClean="0">
              <a:solidFill>
                <a:schemeClr val="tx1"/>
              </a:solidFill>
              <a:cs typeface="2  Titr" pitchFamily="2" charset="-78"/>
            </a:endParaRPr>
          </a:p>
          <a:p>
            <a:pPr algn="just"/>
            <a:r>
              <a:rPr lang="fa-IR" sz="4000" dirty="0" smtClean="0">
                <a:solidFill>
                  <a:schemeClr val="tx1"/>
                </a:solidFill>
                <a:cs typeface="2  Titr" pitchFamily="2" charset="-78"/>
              </a:rPr>
              <a:t>تمسخر، لعن وتکفیر علما و </a:t>
            </a:r>
            <a:r>
              <a:rPr lang="fa-IR" sz="4000" dirty="0" smtClean="0">
                <a:solidFill>
                  <a:schemeClr val="tx1"/>
                </a:solidFill>
                <a:cs typeface="2  Titr" pitchFamily="2" charset="-78"/>
                <a:hlinkClick r:id="rId2" action="ppaction://hlinkfile"/>
              </a:rPr>
              <a:t>مراجع </a:t>
            </a:r>
            <a:r>
              <a:rPr lang="fa-IR" sz="4000" dirty="0" smtClean="0">
                <a:solidFill>
                  <a:schemeClr val="tx1"/>
                </a:solidFill>
                <a:cs typeface="2  Titr" pitchFamily="2" charset="-78"/>
              </a:rPr>
              <a:t>شیعه (تکرارماموریت تکفیری ها)</a:t>
            </a:r>
          </a:p>
          <a:p>
            <a:pPr algn="just"/>
            <a:r>
              <a:rPr lang="fa-IR" sz="4000" dirty="0" smtClean="0">
                <a:solidFill>
                  <a:schemeClr val="tx1"/>
                </a:solidFill>
                <a:cs typeface="2  Titr" pitchFamily="2" charset="-78"/>
              </a:rPr>
              <a:t>تخریب چهره مقام معظم </a:t>
            </a:r>
            <a:r>
              <a:rPr lang="fa-IR" sz="4000" dirty="0" smtClean="0">
                <a:solidFill>
                  <a:schemeClr val="tx1"/>
                </a:solidFill>
                <a:cs typeface="2  Titr" pitchFamily="2" charset="-78"/>
                <a:hlinkClick r:id="rId3" action="ppaction://hlinkfile"/>
              </a:rPr>
              <a:t>رهبری </a:t>
            </a:r>
            <a:r>
              <a:rPr lang="fa-IR" sz="4000" dirty="0" smtClean="0">
                <a:solidFill>
                  <a:schemeClr val="tx1"/>
                </a:solidFill>
                <a:cs typeface="2  Titr" pitchFamily="2" charset="-78"/>
              </a:rPr>
              <a:t>و سید </a:t>
            </a:r>
            <a:r>
              <a:rPr lang="fa-IR" sz="4000" dirty="0" smtClean="0">
                <a:solidFill>
                  <a:schemeClr val="tx1"/>
                </a:solidFill>
                <a:cs typeface="2  Titr" pitchFamily="2" charset="-78"/>
                <a:hlinkClick r:id="rId4" action="ppaction://hlinkfile"/>
              </a:rPr>
              <a:t>حسن </a:t>
            </a:r>
            <a:r>
              <a:rPr lang="fa-IR" sz="4000" dirty="0" smtClean="0">
                <a:solidFill>
                  <a:schemeClr val="tx1"/>
                </a:solidFill>
                <a:cs typeface="2  Titr" pitchFamily="2" charset="-78"/>
              </a:rPr>
              <a:t>نصرالله</a:t>
            </a:r>
          </a:p>
          <a:p>
            <a:pPr algn="just"/>
            <a:endParaRPr lang="fa-IR" sz="4000" dirty="0" smtClean="0">
              <a:solidFill>
                <a:schemeClr val="tx1"/>
              </a:solidFill>
              <a:cs typeface="2  Titr" pitchFamily="2" charset="-78"/>
            </a:endParaRPr>
          </a:p>
          <a:p>
            <a:pPr algn="just"/>
            <a:r>
              <a:rPr lang="fa-IR" sz="4000" dirty="0" smtClean="0">
                <a:solidFill>
                  <a:schemeClr val="tx1"/>
                </a:solidFill>
                <a:cs typeface="2  Titr" pitchFamily="2" charset="-78"/>
              </a:rPr>
              <a:t>مخالفت با محور </a:t>
            </a:r>
            <a:r>
              <a:rPr lang="fa-IR" sz="4000" dirty="0" smtClean="0">
                <a:solidFill>
                  <a:schemeClr val="tx1"/>
                </a:solidFill>
                <a:cs typeface="2  Titr" pitchFamily="2" charset="-78"/>
                <a:hlinkClick r:id="rId5" action="ppaction://hlinkfile"/>
              </a:rPr>
              <a:t>مقاومت </a:t>
            </a:r>
            <a:r>
              <a:rPr lang="fa-IR" sz="4000" dirty="0" smtClean="0">
                <a:solidFill>
                  <a:schemeClr val="tx1"/>
                </a:solidFill>
                <a:cs typeface="2  Titr" pitchFamily="2" charset="-78"/>
              </a:rPr>
              <a:t>و همراهی با </a:t>
            </a:r>
            <a:r>
              <a:rPr lang="fa-IR" sz="4000" dirty="0" smtClean="0">
                <a:solidFill>
                  <a:schemeClr val="tx1"/>
                </a:solidFill>
                <a:cs typeface="2  Titr" pitchFamily="2" charset="-78"/>
                <a:hlinkClick r:id="rId6" action="ppaction://hlinkfile"/>
              </a:rPr>
              <a:t>توطئه‌های </a:t>
            </a:r>
            <a:r>
              <a:rPr lang="fa-IR" sz="4000" dirty="0" smtClean="0">
                <a:solidFill>
                  <a:schemeClr val="tx1"/>
                </a:solidFill>
                <a:cs typeface="2  Titr" pitchFamily="2" charset="-78"/>
              </a:rPr>
              <a:t>دشمنان </a:t>
            </a:r>
          </a:p>
          <a:p>
            <a:pPr algn="just"/>
            <a:r>
              <a:rPr lang="fa-IR" sz="4000" dirty="0" smtClean="0">
                <a:solidFill>
                  <a:schemeClr val="tx1"/>
                </a:solidFill>
                <a:cs typeface="2  Titr" pitchFamily="2" charset="-78"/>
              </a:rPr>
              <a:t>حمایت از </a:t>
            </a:r>
            <a:r>
              <a:rPr lang="fa-IR" sz="4000" dirty="0" smtClean="0">
                <a:solidFill>
                  <a:schemeClr val="tx1"/>
                </a:solidFill>
                <a:cs typeface="2  Titr" pitchFamily="2" charset="-78"/>
                <a:hlinkClick r:id="rId7" action="ppaction://hlinkfile"/>
              </a:rPr>
              <a:t>فتنه </a:t>
            </a:r>
            <a:r>
              <a:rPr lang="fa-IR" sz="4000" dirty="0" smtClean="0">
                <a:solidFill>
                  <a:schemeClr val="tx1"/>
                </a:solidFill>
                <a:cs typeface="2  Titr" pitchFamily="2" charset="-78"/>
              </a:rPr>
              <a:t>و نفاق</a:t>
            </a:r>
          </a:p>
          <a:p>
            <a:pPr algn="just"/>
            <a:endParaRPr lang="fa-IR" sz="4000" dirty="0" smtClean="0">
              <a:solidFill>
                <a:schemeClr val="tx1"/>
              </a:solidFill>
              <a:cs typeface="2  Titr" pitchFamily="2" charset="-78"/>
            </a:endParaRPr>
          </a:p>
          <a:p>
            <a:pPr algn="just"/>
            <a:r>
              <a:rPr lang="fa-IR" sz="4000" dirty="0" smtClean="0">
                <a:solidFill>
                  <a:schemeClr val="tx1"/>
                </a:solidFill>
                <a:cs typeface="2  Titr" pitchFamily="2" charset="-78"/>
              </a:rPr>
              <a:t>تبلیغ </a:t>
            </a:r>
            <a:r>
              <a:rPr lang="fa-IR" sz="4000" dirty="0" smtClean="0">
                <a:solidFill>
                  <a:schemeClr val="tx1"/>
                </a:solidFill>
                <a:cs typeface="2  Titr" pitchFamily="2" charset="-78"/>
                <a:hlinkClick r:id="rId8" action="ppaction://hlinkfile"/>
              </a:rPr>
              <a:t>جدایی </a:t>
            </a:r>
            <a:r>
              <a:rPr lang="fa-IR" sz="4000" dirty="0" smtClean="0">
                <a:solidFill>
                  <a:schemeClr val="tx1"/>
                </a:solidFill>
                <a:cs typeface="2  Titr" pitchFamily="2" charset="-78"/>
              </a:rPr>
              <a:t>دین از سیاست</a:t>
            </a:r>
          </a:p>
          <a:p>
            <a:pPr algn="just"/>
            <a:r>
              <a:rPr lang="fa-IR" sz="4000" dirty="0" smtClean="0">
                <a:solidFill>
                  <a:schemeClr val="tx1"/>
                </a:solidFill>
                <a:cs typeface="2  Titr" pitchFamily="2" charset="-78"/>
              </a:rPr>
              <a:t>مخالفت با حکومت اسلامی و ولایت فقیه</a:t>
            </a:r>
          </a:p>
          <a:p>
            <a:pPr algn="just"/>
            <a:endParaRPr lang="fa-IR" sz="4000" dirty="0" smtClean="0">
              <a:solidFill>
                <a:schemeClr val="tx1"/>
              </a:solidFill>
              <a:cs typeface="2  Titr" pitchFamily="2" charset="-78"/>
            </a:endParaRPr>
          </a:p>
          <a:p>
            <a:pPr algn="just"/>
            <a:r>
              <a:rPr lang="fa-IR" sz="4000" dirty="0" smtClean="0">
                <a:solidFill>
                  <a:schemeClr val="tx1"/>
                </a:solidFill>
                <a:cs typeface="2  Titr" pitchFamily="2" charset="-78"/>
              </a:rPr>
              <a:t>توهین به مقدسات اهل سنت (عایشه، حفصه و خلفا)</a:t>
            </a:r>
          </a:p>
          <a:p>
            <a:pPr algn="just"/>
            <a:r>
              <a:rPr lang="fa-IR" sz="4000" dirty="0" smtClean="0">
                <a:solidFill>
                  <a:schemeClr val="tx1"/>
                </a:solidFill>
                <a:cs typeface="2  Titr" pitchFamily="2" charset="-78"/>
              </a:rPr>
              <a:t>تکفیر بزرگان اهل سنت و همسران پیامبر (ص)</a:t>
            </a:r>
          </a:p>
          <a:p>
            <a:pPr algn="just"/>
            <a:r>
              <a:rPr lang="fa-IR" sz="4000" dirty="0" smtClean="0">
                <a:solidFill>
                  <a:schemeClr val="tx1"/>
                </a:solidFill>
                <a:cs typeface="2  Titr" pitchFamily="2" charset="-78"/>
              </a:rPr>
              <a:t>تفرقه گرایی (هفته </a:t>
            </a:r>
            <a:r>
              <a:rPr lang="fa-IR" sz="4000" dirty="0" smtClean="0">
                <a:solidFill>
                  <a:schemeClr val="tx1"/>
                </a:solidFill>
                <a:cs typeface="2  Titr" pitchFamily="2" charset="-78"/>
                <a:hlinkClick r:id="" action="ppaction://noaction"/>
              </a:rPr>
              <a:t>برائت</a:t>
            </a:r>
            <a:r>
              <a:rPr lang="fa-IR" sz="4000" dirty="0" smtClean="0">
                <a:solidFill>
                  <a:schemeClr val="tx1"/>
                </a:solidFill>
                <a:cs typeface="2  Titr" pitchFamily="2" charset="-78"/>
              </a:rPr>
              <a:t>) </a:t>
            </a:r>
          </a:p>
          <a:p>
            <a:pPr algn="just"/>
            <a:r>
              <a:rPr lang="fa-IR" sz="4000" dirty="0" smtClean="0">
                <a:solidFill>
                  <a:schemeClr val="tx1"/>
                </a:solidFill>
                <a:cs typeface="2  Titr" pitchFamily="2" charset="-78"/>
              </a:rPr>
              <a:t>برانگیختن لجاجت </a:t>
            </a:r>
            <a:r>
              <a:rPr lang="fa-IR" sz="4000" dirty="0" smtClean="0">
                <a:solidFill>
                  <a:schemeClr val="tx1"/>
                </a:solidFill>
                <a:cs typeface="2  Titr" pitchFamily="2" charset="-78"/>
                <a:hlinkClick r:id="rId9" action="ppaction://hlinkfile"/>
              </a:rPr>
              <a:t>تکفیریها </a:t>
            </a:r>
            <a:r>
              <a:rPr lang="fa-IR" sz="4000" dirty="0" smtClean="0">
                <a:solidFill>
                  <a:schemeClr val="tx1"/>
                </a:solidFill>
                <a:cs typeface="2  Titr" pitchFamily="2" charset="-78"/>
              </a:rPr>
              <a:t> و کمک به گسترش دامنه نفوذ آنها </a:t>
            </a:r>
          </a:p>
          <a:p>
            <a:pPr algn="just"/>
            <a:r>
              <a:rPr lang="fa-IR" sz="4000" dirty="0" smtClean="0">
                <a:solidFill>
                  <a:schemeClr val="tx1"/>
                </a:solidFill>
                <a:cs typeface="2  Titr" pitchFamily="2" charset="-78"/>
              </a:rPr>
              <a:t>زمینه‌سازی </a:t>
            </a:r>
            <a:r>
              <a:rPr lang="fa-IR" sz="4000" dirty="0" smtClean="0">
                <a:solidFill>
                  <a:schemeClr val="tx1"/>
                </a:solidFill>
                <a:cs typeface="2  Titr" pitchFamily="2" charset="-78"/>
                <a:hlinkClick r:id="" action="ppaction://noaction"/>
              </a:rPr>
              <a:t>طرح‌های </a:t>
            </a:r>
            <a:r>
              <a:rPr lang="fa-IR" sz="4000" dirty="0" smtClean="0">
                <a:solidFill>
                  <a:schemeClr val="tx1"/>
                </a:solidFill>
                <a:cs typeface="2  Titr" pitchFamily="2" charset="-78"/>
              </a:rPr>
              <a:t>استکبار در منطقه</a:t>
            </a:r>
          </a:p>
        </p:txBody>
      </p:sp>
      <p:sp>
        <p:nvSpPr>
          <p:cNvPr id="4" name="Bent-Up Arrow 3">
            <a:hlinkClick r:id="rId10" action="ppaction://hlinksldjump"/>
          </p:cNvPr>
          <p:cNvSpPr/>
          <p:nvPr/>
        </p:nvSpPr>
        <p:spPr>
          <a:xfrm>
            <a:off x="214282" y="214290"/>
            <a:ext cx="636078" cy="571504"/>
          </a:xfrm>
          <a:prstGeom prst="ben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42910" y="0"/>
            <a:ext cx="7786742" cy="6000768"/>
          </a:xfrm>
          <a:blipFill>
            <a:blip r:embed="rId2"/>
            <a:tile tx="0" ty="0" sx="100000" sy="100000" flip="none" algn="tl"/>
          </a:blipFill>
          <a:ln>
            <a:miter lim="800000"/>
            <a:headEnd/>
            <a:tailEnd/>
          </a:ln>
          <a:scene3d>
            <a:camera prst="perspectiveRelaxedModerately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marL="109728" indent="0" algn="ctr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fa-IR" sz="4400" b="1" dirty="0" smtClean="0">
                <a:ea typeface="Majalla UI"/>
                <a:cs typeface="2  Titr" pitchFamily="2" charset="-78"/>
              </a:rPr>
              <a:t>تعجیل در ظهور آقا </a:t>
            </a:r>
            <a:r>
              <a:rPr lang="fa-IR" sz="4400" b="1" dirty="0" smtClean="0">
                <a:solidFill>
                  <a:srgbClr val="00B050"/>
                </a:solidFill>
                <a:ea typeface="Majalla UI"/>
                <a:cs typeface="2  Titr" pitchFamily="2" charset="-78"/>
              </a:rPr>
              <a:t>امام زمان (عج) </a:t>
            </a:r>
            <a:r>
              <a:rPr lang="fa-IR" sz="4400" b="1" dirty="0" smtClean="0">
                <a:ea typeface="Majalla UI"/>
                <a:cs typeface="2  Titr" pitchFamily="2" charset="-78"/>
              </a:rPr>
              <a:t>سلامتی مقام معظم رهبری</a:t>
            </a:r>
          </a:p>
          <a:p>
            <a:pPr marL="109728" indent="0" algn="ctr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fa-IR" sz="4400" b="1" dirty="0" smtClean="0">
                <a:ea typeface="Majalla UI"/>
                <a:cs typeface="2  Titr" pitchFamily="2" charset="-78"/>
              </a:rPr>
              <a:t>شادی ارواح طبیه </a:t>
            </a:r>
            <a:r>
              <a:rPr lang="fa-IR" sz="4400" b="1" dirty="0" smtClean="0">
                <a:solidFill>
                  <a:srgbClr val="C00000"/>
                </a:solidFill>
                <a:ea typeface="Majalla UI"/>
                <a:cs typeface="2  Titr" pitchFamily="2" charset="-78"/>
              </a:rPr>
              <a:t>شهدا</a:t>
            </a:r>
            <a:r>
              <a:rPr lang="fa-IR" sz="4400" b="1" dirty="0" smtClean="0">
                <a:solidFill>
                  <a:schemeClr val="accent3"/>
                </a:solidFill>
                <a:ea typeface="Majalla UI"/>
                <a:cs typeface="2  Titr" pitchFamily="2" charset="-78"/>
              </a:rPr>
              <a:t> </a:t>
            </a:r>
            <a:r>
              <a:rPr lang="fa-IR" sz="4400" b="1" dirty="0" smtClean="0">
                <a:ea typeface="Majalla UI"/>
                <a:cs typeface="2  Titr" pitchFamily="2" charset="-78"/>
              </a:rPr>
              <a:t>و امام شهدا(ره) </a:t>
            </a:r>
          </a:p>
          <a:p>
            <a:pPr marL="109728" indent="0" algn="ctr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fa-IR" sz="6600" b="1" dirty="0" smtClean="0">
                <a:solidFill>
                  <a:srgbClr val="002060"/>
                </a:solidFill>
                <a:ea typeface="Majalla UI"/>
                <a:cs typeface="2  Titr" pitchFamily="2" charset="-78"/>
              </a:rPr>
              <a:t>صلوات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715" y="274638"/>
            <a:ext cx="8022569" cy="58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14282" y="214290"/>
          <a:ext cx="871543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14282" y="285728"/>
          <a:ext cx="8643998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14282" y="285728"/>
          <a:ext cx="8643998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14282" y="285728"/>
          <a:ext cx="8643998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786874" cy="928694"/>
          </a:xfrm>
        </p:spPr>
        <p:txBody>
          <a:bodyPr>
            <a:noAutofit/>
          </a:bodyPr>
          <a:lstStyle/>
          <a:p>
            <a:r>
              <a:rPr lang="fa-IR" sz="2800" dirty="0" smtClean="0">
                <a:cs typeface="2  Titr" pitchFamily="2" charset="-78"/>
              </a:rPr>
              <a:t>آن تشیعی  که از </a:t>
            </a:r>
            <a:r>
              <a:rPr lang="fa-IR" sz="2800" dirty="0" smtClean="0">
                <a:cs typeface="2  Titr" pitchFamily="2" charset="-78"/>
                <a:hlinkClick r:id="rId2" action="ppaction://hlinksldjump"/>
              </a:rPr>
              <a:t>لندن </a:t>
            </a:r>
            <a:r>
              <a:rPr lang="fa-IR" sz="2800" dirty="0" smtClean="0">
                <a:cs typeface="2  Titr" pitchFamily="2" charset="-78"/>
              </a:rPr>
              <a:t>و امریکا بخواهد برای دنیا پخش بشود، آن تشیع به درد شیعه نمیخورد. </a:t>
            </a:r>
            <a:r>
              <a:rPr lang="fa-IR" sz="2000" dirty="0" smtClean="0">
                <a:solidFill>
                  <a:srgbClr val="FF0000"/>
                </a:solidFill>
                <a:cs typeface="2  Titr" pitchFamily="2" charset="-78"/>
              </a:rPr>
              <a:t>(امام خامنه‌ای- 20 شهريور سال 92)</a:t>
            </a:r>
            <a:endParaRPr lang="fa-IR" sz="1200" dirty="0">
              <a:solidFill>
                <a:srgbClr val="FF0000"/>
              </a:solidFill>
              <a:cs typeface="2  Titr" pitchFamily="2" charset="-78"/>
            </a:endParaRPr>
          </a:p>
        </p:txBody>
      </p:sp>
      <p:pic>
        <p:nvPicPr>
          <p:cNvPr id="4" name="Content Placeholder 3" descr="download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6" y="1000109"/>
            <a:ext cx="8786842" cy="58029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just">
              <a:buFont typeface="Wingdings 2" pitchFamily="18" charset="2"/>
              <a:buNone/>
            </a:pPr>
            <a:r>
              <a:rPr lang="fa-IR" sz="4800" b="1" dirty="0" smtClean="0">
                <a:ea typeface="Majalla UI"/>
                <a:cs typeface="2  Titr" pitchFamily="2" charset="-78"/>
              </a:rPr>
              <a:t>قدرت نفوذ مشکوک:</a:t>
            </a:r>
          </a:p>
          <a:p>
            <a:pPr algn="just"/>
            <a:r>
              <a:rPr lang="ar-SA" sz="4800" dirty="0" smtClean="0">
                <a:ea typeface="Majalla UI"/>
                <a:cs typeface="2  Titr" pitchFamily="2" charset="-78"/>
              </a:rPr>
              <a:t>کویت و</a:t>
            </a:r>
            <a:r>
              <a:rPr lang="fa-IR" sz="4800" dirty="0" smtClean="0">
                <a:ea typeface="Majalla UI"/>
                <a:cs typeface="2  Titr" pitchFamily="2" charset="-78"/>
              </a:rPr>
              <a:t> برخی </a:t>
            </a:r>
            <a:r>
              <a:rPr lang="ar-SA" sz="4800" dirty="0" smtClean="0">
                <a:solidFill>
                  <a:srgbClr val="FF0000"/>
                </a:solidFill>
                <a:ea typeface="Majalla UI"/>
                <a:cs typeface="2  Titr" pitchFamily="2" charset="-78"/>
              </a:rPr>
              <a:t>کشورهای عربی</a:t>
            </a:r>
            <a:r>
              <a:rPr lang="ar-SA" sz="4800" dirty="0" smtClean="0">
                <a:ea typeface="Majalla UI"/>
                <a:cs typeface="2  Titr" pitchFamily="2" charset="-78"/>
              </a:rPr>
              <a:t> مدتی است غیر از تشکیلات سید صادق شیرازی به کسی </a:t>
            </a:r>
            <a:r>
              <a:rPr lang="ar-SA" sz="4800" dirty="0" smtClean="0">
                <a:solidFill>
                  <a:srgbClr val="FF0000"/>
                </a:solidFill>
                <a:ea typeface="Majalla UI"/>
                <a:cs typeface="2  Titr" pitchFamily="2" charset="-78"/>
              </a:rPr>
              <a:t>ویزا</a:t>
            </a:r>
            <a:r>
              <a:rPr lang="ar-SA" sz="4800" dirty="0" smtClean="0">
                <a:ea typeface="Majalla UI"/>
                <a:cs typeface="2  Titr" pitchFamily="2" charset="-78"/>
              </a:rPr>
              <a:t> نمیدهند</a:t>
            </a:r>
            <a:endParaRPr lang="en-US" sz="4800" dirty="0" smtClean="0">
              <a:cs typeface="2  Titr" pitchFamily="2" charset="-78"/>
            </a:endParaRPr>
          </a:p>
          <a:p>
            <a:pPr algn="just"/>
            <a:r>
              <a:rPr lang="ar-SA" sz="4800" dirty="0" smtClean="0">
                <a:ea typeface="Majalla UI"/>
                <a:cs typeface="2  Titr" pitchFamily="2" charset="-78"/>
              </a:rPr>
              <a:t>ویزا</a:t>
            </a:r>
            <a:r>
              <a:rPr lang="fa-IR" sz="4800" dirty="0" smtClean="0">
                <a:ea typeface="Majalla UI"/>
                <a:cs typeface="2  Titr" pitchFamily="2" charset="-78"/>
              </a:rPr>
              <a:t> </a:t>
            </a:r>
            <a:r>
              <a:rPr lang="ar-SA" sz="4800" dirty="0" smtClean="0">
                <a:ea typeface="Majalla UI"/>
                <a:cs typeface="2  Titr" pitchFamily="2" charset="-78"/>
              </a:rPr>
              <a:t>گرفتن از دستگاه سید صادق برای </a:t>
            </a:r>
            <a:r>
              <a:rPr lang="ar-SA" sz="4800" dirty="0" smtClean="0">
                <a:solidFill>
                  <a:srgbClr val="FF0000"/>
                </a:solidFill>
                <a:ea typeface="Majalla UI"/>
                <a:cs typeface="2  Titr" pitchFamily="2" charset="-78"/>
              </a:rPr>
              <a:t>آمریکا واروپا </a:t>
            </a:r>
            <a:r>
              <a:rPr lang="ar-SA" sz="4800" dirty="0" smtClean="0">
                <a:ea typeface="Majalla UI"/>
                <a:cs typeface="2  Titr" pitchFamily="2" charset="-78"/>
              </a:rPr>
              <a:t>به سادگی انجام میشود</a:t>
            </a:r>
            <a:endParaRPr lang="en-US" sz="4800" dirty="0" smtClean="0">
              <a:cs typeface="2  Titr" pitchFamily="2" charset="-78"/>
            </a:endParaRPr>
          </a:p>
          <a:p>
            <a:pPr algn="just"/>
            <a:r>
              <a:rPr lang="fa-IR" sz="4800" dirty="0" smtClean="0">
                <a:ea typeface="Majalla UI"/>
                <a:cs typeface="2  Titr" pitchFamily="2" charset="-78"/>
              </a:rPr>
              <a:t>در </a:t>
            </a:r>
            <a:r>
              <a:rPr lang="fa-IR" sz="4800" dirty="0" smtClean="0">
                <a:solidFill>
                  <a:srgbClr val="FF0000"/>
                </a:solidFill>
                <a:ea typeface="Majalla UI"/>
                <a:cs typeface="2  Titr" pitchFamily="2" charset="-78"/>
              </a:rPr>
              <a:t>مکه</a:t>
            </a:r>
            <a:r>
              <a:rPr lang="fa-IR" sz="4800" dirty="0" smtClean="0">
                <a:ea typeface="Majalla UI"/>
                <a:cs typeface="2  Titr" pitchFamily="2" charset="-78"/>
              </a:rPr>
              <a:t> </a:t>
            </a:r>
            <a:r>
              <a:rPr lang="fa-IR" sz="4800" dirty="0" smtClean="0">
                <a:solidFill>
                  <a:srgbClr val="FF0000"/>
                </a:solidFill>
                <a:ea typeface="Majalla UI"/>
                <a:cs typeface="2  Titr" pitchFamily="2" charset="-78"/>
              </a:rPr>
              <a:t>وکربلا</a:t>
            </a:r>
            <a:r>
              <a:rPr lang="fa-IR" sz="4800" dirty="0" smtClean="0">
                <a:ea typeface="Majalla UI"/>
                <a:cs typeface="2  Titr" pitchFamily="2" charset="-78"/>
              </a:rPr>
              <a:t> فعالیت ونفوذ دارند</a:t>
            </a:r>
            <a:endParaRPr lang="en-US" sz="4400" dirty="0" smtClean="0"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752</Words>
  <Application>Microsoft Office PowerPoint</Application>
  <PresentationFormat>On-screen Show (4:3)</PresentationFormat>
  <Paragraphs>141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2  Mitra</vt:lpstr>
      <vt:lpstr>2  Nazanin Outline</vt:lpstr>
      <vt:lpstr>2  Titr</vt:lpstr>
      <vt:lpstr>Arial</vt:lpstr>
      <vt:lpstr>Calibri</vt:lpstr>
      <vt:lpstr>Majalla UI</vt:lpstr>
      <vt:lpstr>Times New Roman</vt:lpstr>
      <vt:lpstr>Wingdings 2</vt:lpstr>
      <vt:lpstr>Office Theme</vt:lpstr>
      <vt:lpstr>بنام خدا چالش امنیتی: فتنه‌گری مذهبی؛ تکفیریسم، اهداف، آثار و پیامدها  چالش فرهنگی: تهاجم فرهنگی و ماهواره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آن تشیعی  که از لندن و امریکا بخواهد برای دنیا پخش بشود، آن تشیع به درد شیعه نمیخورد. (امام خامنه‌ای- 20 شهريور سال 92)</vt:lpstr>
      <vt:lpstr>PowerPoint Presentation</vt:lpstr>
      <vt:lpstr>PowerPoint Presentation</vt:lpstr>
      <vt:lpstr>PowerPoint Presentation</vt:lpstr>
      <vt:lpstr>راه اندازی وتاسیس موسسات فرهنگی ومدارس علمیه در خارج </vt:lpstr>
      <vt:lpstr>PowerPoint Presentation</vt:lpstr>
      <vt:lpstr>راه اندازی شبکه های ماهواره ای</vt:lpstr>
      <vt:lpstr> </vt:lpstr>
      <vt:lpstr> </vt:lpstr>
      <vt:lpstr> </vt:lpstr>
      <vt:lpstr> </vt:lpstr>
      <vt:lpstr> </vt:lpstr>
      <vt:lpstr>PowerPoint Presentation</vt:lpstr>
      <vt:lpstr>محل حسینیه، شبکه ماهواره‌ای فدک و اقامت یاسر الحبیب در انگلیس،  در روستایی به نام فولمر (Fulmer)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</dc:creator>
  <cp:lastModifiedBy>user</cp:lastModifiedBy>
  <cp:revision>217</cp:revision>
  <dcterms:created xsi:type="dcterms:W3CDTF">2014-09-26T11:20:35Z</dcterms:created>
  <dcterms:modified xsi:type="dcterms:W3CDTF">2023-11-05T18:49:09Z</dcterms:modified>
</cp:coreProperties>
</file>