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D435-B675-4E96-8609-1D90AD47260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AB14-35AF-4209-8339-AB8E0366A2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4348" y="785794"/>
            <a:ext cx="777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استعمار و فرقه‌سازي‌ها در اسلام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منظور از فرقه، جدايي يک جزء از يک کل است </a:t>
            </a:r>
          </a:p>
          <a:p>
            <a:pPr algn="r" rtl="1"/>
            <a:r>
              <a:rPr lang="fa-IR" b="1" dirty="0" smtClean="0"/>
              <a:t>در اسلام نيز ـ همانند ديگر اديان ـ فرقه‌ها و نحله‌هاي زيادي به وجود آمده‌اند ولي در حدود دو قرن اخير ما شاهد فرقه‌هاي نوظهوري هستيم</a:t>
            </a:r>
          </a:p>
          <a:p>
            <a:pPr algn="r" rtl="1"/>
            <a:r>
              <a:rPr lang="fa-IR" dirty="0" smtClean="0"/>
              <a:t>فرقه‌هايي که در اين دو قرن ساخته شده‌اند همگي ضدّ امام عصر(ع) هستند </a:t>
            </a:r>
          </a:p>
          <a:p>
            <a:pPr algn="r" rtl="1"/>
            <a:r>
              <a:rPr lang="fa-IR" b="1" dirty="0" smtClean="0"/>
              <a:t>وهابيت در جزيرة العرب، بابيت در ايران و قاديانيه در پاکستان فرقه های ساخته ی انگلیس (یهود) هستند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Low" rtl="1"/>
            <a:r>
              <a:rPr lang="fa-IR" dirty="0" smtClean="0">
                <a:solidFill>
                  <a:srgbClr val="7030A0"/>
                </a:solidFill>
              </a:rPr>
              <a:t>فعال‌ترين آنها در منطقه سيستان و بلوچستان و خراسان، فرقة «وهابيت» است.بعد از آنان فرق مختلف تصوف اعم از «ذهبي‌ها» که از همه فعال‌تر است و «گنابادي‌ها»، «کميلي‌ها»، «اويسي‌ها» و... که از فضاي باز جمهوري اسلامي ايران حداکثر بهره‌برداري را مي‌کنند. بعد از اينان دين مسيحيت است که در شهرها و روستاهاي مختلف به شدت مشغول به فعاليت هستند. اينها انجيل‌هايشان را قطعه قطعه کرده و براي هر منطقه‌اي آن را به زبان خودشان ترجمه کرده و در ميان مردم پخش مي‌کنند که اگر آن را حفظ کنيد فلان جايزه‌ها را به شما مي‌دهيم. متأسفانه بايد اعتراف کنيم اينان در جذب تعداد قابل توجهي از مسلمانان شناسنامه‌اي و صرفاً پدر و مادري موفقيت‌هايي هم داشته‌اند.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بهائیت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Low" rtl="1"/>
            <a:r>
              <a:rPr lang="fa-IR" dirty="0" smtClean="0"/>
              <a:t>از همه فعالتر که روي سنين پايين فرزندان ما سرمايه‌گذاري کرده، بيشتر سراغ جوان‌ها و نوجوانان محصل ودانشگاهي ما مي‌روند و چندان با افراد مسن ما کار ندارند، فرقه «بهاييت» است. بهاييان فقط اجازة ورود به دانشگاه‌ها را ندارند ولي مانعي براي ورود به ديگر مقاطع پيش روي آنان نيست. جوان‌ها و نوجوان‌هاي آنان در محيط‌هاي تحصيلي از بي‌اطلاعي بچه مسلمان‌ها حداکثر استفاده را كرده، تا آنجا که بتوانند آنها را شبهه باران مي‌کنند. امروز ده شبهه، فردا ده شبهه و همين‌طور وقتي يکي شبهه باران شد و براي هيچ‌کدام از اين شبهات جوابي نيافت اصلاً سرانجام خوبي در انتظار او نيست و خداي ناکرده به بي‌ديني کشيده مي‌شود. اين روزها، بهايي‌ها تمام تلاششان را مي‌کنند که به طور رسمي به عنوان يکي از اقليت‌هاي مذهبي خود را جا بيندازند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/>
            <a:r>
              <a:rPr lang="fa-IR" dirty="0" smtClean="0"/>
              <a:t>پنجابي‌ها، قاديانيه، بابيت و بهاييت هم افق هستند و در تمام آنها استعمار به دنبال جعل و معرفي يک امام زمان و منجي غير از حضرت مهدي(ع) است. «غلام‌احمد قادياني» مسيحيت و اسلام و يک سري چيز ديگر را با هم مخلوط کرده و مرام تازه‌اي به‌وجود آورده و عين همين ماجرا در بهاييت و ديگر فرق فوق اتفاق افتاده و قرار است هرکدام در گوشه‌اي مردم را نسبت به امام عصر(ع) بي‌اعتقاد و بي‌علاقه کنند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15" y="692696"/>
            <a:ext cx="8022569" cy="54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433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بهائیت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2010-01-19T16:31:46Z</dcterms:created>
  <dcterms:modified xsi:type="dcterms:W3CDTF">2023-11-05T18:43:49Z</dcterms:modified>
</cp:coreProperties>
</file>