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2" r:id="rId6"/>
    <p:sldId id="266" r:id="rId7"/>
    <p:sldId id="269" r:id="rId8"/>
    <p:sldId id="271" r:id="rId9"/>
    <p:sldId id="272" r:id="rId10"/>
    <p:sldId id="273" r:id="rId11"/>
    <p:sldId id="282" r:id="rId12"/>
    <p:sldId id="283" r:id="rId13"/>
    <p:sldId id="287" r:id="rId14"/>
    <p:sldId id="288" r:id="rId15"/>
    <p:sldId id="289" r:id="rId16"/>
    <p:sldId id="290" r:id="rId17"/>
    <p:sldId id="291" r:id="rId18"/>
    <p:sldId id="292" r:id="rId19"/>
    <p:sldId id="293" r:id="rId20"/>
    <p:sldId id="29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45" d="100"/>
          <a:sy n="45" d="100"/>
        </p:scale>
        <p:origin x="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9/5/2014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1871421"/>
          </a:xfrm>
        </p:spPr>
        <p:txBody>
          <a:bodyPr>
            <a:normAutofit fontScale="90000"/>
          </a:bodyPr>
          <a:lstStyle/>
          <a:p>
            <a:pPr algn="ctr"/>
            <a:r>
              <a:rPr lang="fa-IR" dirty="0" smtClean="0"/>
              <a:t>درسنامه - تفسیر ایه دوم سوره حشر،بر اساس تفسیر هدایت والمیزان</a:t>
            </a:r>
            <a:endParaRPr lang="fa-IR" dirty="0"/>
          </a:p>
        </p:txBody>
      </p:sp>
      <p:sp>
        <p:nvSpPr>
          <p:cNvPr id="3" name="Subtitle 2"/>
          <p:cNvSpPr>
            <a:spLocks noGrp="1"/>
          </p:cNvSpPr>
          <p:nvPr>
            <p:ph type="subTitle" idx="1"/>
          </p:nvPr>
        </p:nvSpPr>
        <p:spPr/>
        <p:txBody>
          <a:bodyPr>
            <a:normAutofit/>
          </a:bodyPr>
          <a:lstStyle/>
          <a:p>
            <a:pPr algn="ctr"/>
            <a:r>
              <a:rPr lang="fa-IR" sz="6000" dirty="0" smtClean="0"/>
              <a:t>بسم الله الرحمن الرحیم</a:t>
            </a:r>
            <a:endParaRPr lang="fa-IR" sz="6000" dirty="0"/>
          </a:p>
        </p:txBody>
      </p:sp>
    </p:spTree>
    <p:extLst>
      <p:ext uri="{BB962C8B-B14F-4D97-AF65-F5344CB8AC3E}">
        <p14:creationId xmlns:p14="http://schemas.microsoft.com/office/powerpoint/2010/main" val="82389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846527" cy="5467027"/>
          </a:xfrm>
        </p:spPr>
        <p:txBody>
          <a:bodyPr>
            <a:noAutofit/>
          </a:bodyPr>
          <a:lstStyle/>
          <a:p>
            <a:r>
              <a:rPr lang="fa-IR" sz="4800" dirty="0" smtClean="0"/>
              <a:t>«</a:t>
            </a:r>
            <a:r>
              <a:rPr lang="fa-IR" sz="4800" dirty="0"/>
              <a:t>فَأَتاهُمُ اللَّهُ مِنْ حَيْثُ لَمْ يَحْتَسِبُوا- </a:t>
            </a:r>
            <a:r>
              <a:rPr lang="fa-IR" sz="4800" dirty="0" smtClean="0"/>
              <a:t>«</a:t>
            </a:r>
            <a:r>
              <a:rPr lang="fa-IR" sz="4800" dirty="0"/>
              <a:t>وَ قَذَفَ فِي قُلُوبِهِمُ </a:t>
            </a:r>
            <a:r>
              <a:rPr lang="fa-IR" sz="4800" dirty="0" smtClean="0"/>
              <a:t>الرُّعْبَ-</a:t>
            </a:r>
            <a:endParaRPr lang="fa-IR" sz="4800" dirty="0"/>
          </a:p>
        </p:txBody>
      </p:sp>
    </p:spTree>
    <p:extLst>
      <p:ext uri="{BB962C8B-B14F-4D97-AF65-F5344CB8AC3E}">
        <p14:creationId xmlns:p14="http://schemas.microsoft.com/office/powerpoint/2010/main" val="217574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769035" cy="5684003"/>
          </a:xfrm>
        </p:spPr>
        <p:txBody>
          <a:bodyPr>
            <a:noAutofit/>
          </a:bodyPr>
          <a:lstStyle/>
          <a:p>
            <a:r>
              <a:rPr lang="fa-IR" sz="5400" dirty="0"/>
              <a:t>«يُخْرِبُونَ بُيُوتَهُمْ بِأَيْدِيهِمْ وَ أَيْدِي </a:t>
            </a:r>
            <a:r>
              <a:rPr lang="fa-IR" sz="5400" dirty="0" smtClean="0"/>
              <a:t>الْمُؤْمِنِينَ-</a:t>
            </a:r>
            <a:endParaRPr lang="fa-IR" sz="5400" dirty="0"/>
          </a:p>
        </p:txBody>
      </p:sp>
    </p:spTree>
    <p:extLst>
      <p:ext uri="{BB962C8B-B14F-4D97-AF65-F5344CB8AC3E}">
        <p14:creationId xmlns:p14="http://schemas.microsoft.com/office/powerpoint/2010/main" val="276720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2" y="685800"/>
            <a:ext cx="10784534" cy="6172200"/>
          </a:xfrm>
        </p:spPr>
        <p:txBody>
          <a:bodyPr>
            <a:noAutofit/>
          </a:bodyPr>
          <a:lstStyle/>
          <a:p>
            <a:r>
              <a:rPr lang="fa-IR" sz="4000" dirty="0"/>
              <a:t>«فَاعْتَبِرُوا يا أُولِي الْأَبْصارِ- </a:t>
            </a:r>
            <a:r>
              <a:rPr lang="fa-IR" sz="4000" dirty="0" smtClean="0"/>
              <a:t>امام </a:t>
            </a:r>
            <a:r>
              <a:rPr lang="fa-IR" sz="4000" dirty="0"/>
              <a:t>صادق (عليه السلام) </a:t>
            </a:r>
            <a:r>
              <a:rPr lang="fa-IR" sz="4000" dirty="0" smtClean="0"/>
              <a:t>فرمود: </a:t>
            </a:r>
            <a:r>
              <a:rPr lang="fa-IR" sz="4000" dirty="0"/>
              <a:t>«عبرت گيرى جز براى اهل صفا و بينش حاصل نشود»، </a:t>
            </a:r>
            <a:r>
              <a:rPr lang="fa-IR" sz="4000" dirty="0" smtClean="0"/>
              <a:t>و </a:t>
            </a:r>
            <a:r>
              <a:rPr lang="fa-IR" sz="4000" dirty="0"/>
              <a:t>سپس اين آيه را تلاوت كرد</a:t>
            </a:r>
            <a:r>
              <a:rPr lang="fa-IR" sz="4000" dirty="0" smtClean="0"/>
              <a:t>.</a:t>
            </a:r>
            <a:r>
              <a:rPr lang="fa-IR" sz="4000" dirty="0"/>
              <a:t> «نور الثقلين، ج 5، ص 274.» </a:t>
            </a:r>
            <a:endParaRPr lang="en-US" sz="4000" dirty="0"/>
          </a:p>
          <a:p>
            <a:endParaRPr lang="en-US" sz="4000" dirty="0"/>
          </a:p>
          <a:p>
            <a:endParaRPr lang="fa-IR" sz="4000" dirty="0"/>
          </a:p>
        </p:txBody>
      </p:sp>
    </p:spTree>
    <p:extLst>
      <p:ext uri="{BB962C8B-B14F-4D97-AF65-F5344CB8AC3E}">
        <p14:creationId xmlns:p14="http://schemas.microsoft.com/office/powerpoint/2010/main" val="175623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2" y="685800"/>
            <a:ext cx="10707042" cy="5745997"/>
          </a:xfrm>
        </p:spPr>
        <p:txBody>
          <a:bodyPr>
            <a:noAutofit/>
          </a:bodyPr>
          <a:lstStyle/>
          <a:p>
            <a:r>
              <a:rPr lang="fa-IR" sz="3200" dirty="0"/>
              <a:t>تفسیر </a:t>
            </a:r>
            <a:r>
              <a:rPr lang="fa-IR" sz="3200" dirty="0" smtClean="0"/>
              <a:t>المیزان:</a:t>
            </a:r>
            <a:endParaRPr lang="en-US" sz="3200" dirty="0"/>
          </a:p>
          <a:p>
            <a:r>
              <a:rPr lang="fa-IR" sz="3200" dirty="0"/>
              <a:t>" هُوَ الَّذِي أَخْرَجَ الَّذِينَ كَفَرُوا مِنْ أَهْلِ الْكِتابِ مِنْ دِيارِهِمْ لِأَوَّلِ الْحَشْرِ</a:t>
            </a:r>
            <a:r>
              <a:rPr lang="fa-IR" sz="3200" dirty="0" smtClean="0"/>
              <a:t>"</a:t>
            </a:r>
            <a:endParaRPr lang="fa-IR" sz="3200" dirty="0"/>
          </a:p>
        </p:txBody>
      </p:sp>
    </p:spTree>
    <p:extLst>
      <p:ext uri="{BB962C8B-B14F-4D97-AF65-F5344CB8AC3E}">
        <p14:creationId xmlns:p14="http://schemas.microsoft.com/office/powerpoint/2010/main" val="417374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2" y="685800"/>
            <a:ext cx="10598554" cy="6040464"/>
          </a:xfrm>
        </p:spPr>
        <p:txBody>
          <a:bodyPr>
            <a:noAutofit/>
          </a:bodyPr>
          <a:lstStyle/>
          <a:p>
            <a:r>
              <a:rPr lang="fa-IR" sz="4400" dirty="0" smtClean="0"/>
              <a:t>اضافه</a:t>
            </a:r>
            <a:r>
              <a:rPr lang="fa-IR" sz="4400" dirty="0"/>
              <a:t>" اول الحشر" اضافه صفت به موصوف، و به معناى حشر اولى است. و لام در" لاول" به معناى" فى- در" است، نظير لامى كه بر سر كلمه" دلوك" در جمله" أَقِمِ الصَّلاةَ لِدُلُوكِ الشَّمْسِ" « سوره اسرى، آيه 78.» آمده، </a:t>
            </a:r>
          </a:p>
        </p:txBody>
      </p:sp>
    </p:spTree>
    <p:extLst>
      <p:ext uri="{BB962C8B-B14F-4D97-AF65-F5344CB8AC3E}">
        <p14:creationId xmlns:p14="http://schemas.microsoft.com/office/powerpoint/2010/main" val="324303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970513" cy="5699502"/>
          </a:xfrm>
        </p:spPr>
        <p:txBody>
          <a:bodyPr>
            <a:normAutofit/>
          </a:bodyPr>
          <a:lstStyle/>
          <a:p>
            <a:r>
              <a:rPr lang="fa-IR" sz="4000" dirty="0" smtClean="0"/>
              <a:t>يُخْرِبُونَ </a:t>
            </a:r>
            <a:r>
              <a:rPr lang="fa-IR" sz="4000" dirty="0"/>
              <a:t>بُيُوتَهُمْ بِأَيْدِيهِمْ وَ أَيْدِي </a:t>
            </a:r>
            <a:r>
              <a:rPr lang="fa-IR" sz="4000" dirty="0" smtClean="0"/>
              <a:t>الْمُؤْمِنِينَ </a:t>
            </a:r>
          </a:p>
          <a:p>
            <a:endParaRPr lang="fa-IR" sz="4000" dirty="0" smtClean="0"/>
          </a:p>
          <a:p>
            <a:r>
              <a:rPr lang="fa-IR" sz="4000" dirty="0" smtClean="0"/>
              <a:t>ما </a:t>
            </a:r>
            <a:r>
              <a:rPr lang="fa-IR" sz="4000" dirty="0"/>
              <a:t>ظَنَنْتُمْ أَنْ يَخْرُجُوا</a:t>
            </a:r>
            <a:r>
              <a:rPr lang="fa-IR" sz="4000" dirty="0" smtClean="0"/>
              <a:t>"</a:t>
            </a:r>
            <a:endParaRPr lang="fa-IR" sz="4000" dirty="0"/>
          </a:p>
        </p:txBody>
      </p:sp>
    </p:spTree>
    <p:extLst>
      <p:ext uri="{BB962C8B-B14F-4D97-AF65-F5344CB8AC3E}">
        <p14:creationId xmlns:p14="http://schemas.microsoft.com/office/powerpoint/2010/main" val="247766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924019" cy="5745997"/>
          </a:xfrm>
        </p:spPr>
        <p:txBody>
          <a:bodyPr>
            <a:noAutofit/>
          </a:bodyPr>
          <a:lstStyle/>
          <a:p>
            <a:r>
              <a:rPr lang="fa-IR" sz="4000" dirty="0" smtClean="0"/>
              <a:t>وَ </a:t>
            </a:r>
            <a:r>
              <a:rPr lang="fa-IR" sz="4000" dirty="0"/>
              <a:t>ظَنُّوا أَنَّهُمْ مانِعَتُهُمْ حُصُونُهُمْ مِنَ اللَّهِ</a:t>
            </a:r>
            <a:r>
              <a:rPr lang="fa-IR" sz="4000" dirty="0" smtClean="0"/>
              <a:t>". </a:t>
            </a:r>
            <a:endParaRPr lang="fa-IR" sz="4000" dirty="0"/>
          </a:p>
        </p:txBody>
      </p:sp>
    </p:spTree>
    <p:extLst>
      <p:ext uri="{BB962C8B-B14F-4D97-AF65-F5344CB8AC3E}">
        <p14:creationId xmlns:p14="http://schemas.microsoft.com/office/powerpoint/2010/main" val="202135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939517" cy="5745997"/>
          </a:xfrm>
        </p:spPr>
        <p:txBody>
          <a:bodyPr>
            <a:noAutofit/>
          </a:bodyPr>
          <a:lstStyle/>
          <a:p>
            <a:r>
              <a:rPr lang="fa-IR" sz="4000" dirty="0"/>
              <a:t>دراين آيه با اينكه مى‏توانست بفرمايد" مانعتهم حصونهم من المسلمين" فرمود" من اللَّه" </a:t>
            </a:r>
            <a:endParaRPr lang="fa-IR" sz="4000" dirty="0" smtClean="0"/>
          </a:p>
          <a:p>
            <a:r>
              <a:rPr lang="fa-IR" sz="4000" dirty="0" smtClean="0"/>
              <a:t>مفهوم</a:t>
            </a:r>
            <a:r>
              <a:rPr lang="fa-IR" sz="4000" dirty="0" smtClean="0"/>
              <a:t>" </a:t>
            </a:r>
            <a:r>
              <a:rPr lang="fa-IR" sz="4000" dirty="0"/>
              <a:t>حصونهم</a:t>
            </a:r>
            <a:r>
              <a:rPr lang="fa-IR" sz="4000" dirty="0" smtClean="0"/>
              <a:t>".؟</a:t>
            </a:r>
            <a:endParaRPr lang="en-US" sz="4000" dirty="0"/>
          </a:p>
          <a:p>
            <a:r>
              <a:rPr lang="fa-IR" sz="4000" dirty="0"/>
              <a:t>ترجمه الميزان، ج‏19، ص: 350</a:t>
            </a:r>
            <a:endParaRPr lang="en-US" sz="4000" dirty="0"/>
          </a:p>
          <a:p>
            <a:endParaRPr lang="fa-IR" sz="4000" dirty="0"/>
          </a:p>
        </p:txBody>
      </p:sp>
    </p:spTree>
    <p:extLst>
      <p:ext uri="{BB962C8B-B14F-4D97-AF65-F5344CB8AC3E}">
        <p14:creationId xmlns:p14="http://schemas.microsoft.com/office/powerpoint/2010/main" val="264360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769035" cy="5916478"/>
          </a:xfrm>
        </p:spPr>
        <p:txBody>
          <a:bodyPr>
            <a:noAutofit/>
          </a:bodyPr>
          <a:lstStyle/>
          <a:p>
            <a:r>
              <a:rPr lang="fa-IR" sz="5400" dirty="0" smtClean="0"/>
              <a:t>فَأَتاهُمُ </a:t>
            </a:r>
            <a:r>
              <a:rPr lang="fa-IR" sz="5400" dirty="0"/>
              <a:t>اللَّهُ مِنْ حَيْثُ لَمْ يَحْتَسِبُوا</a:t>
            </a:r>
            <a:r>
              <a:rPr lang="fa-IR" sz="5400" dirty="0" smtClean="0"/>
              <a:t>"</a:t>
            </a:r>
            <a:endParaRPr lang="fa-IR" sz="5400" dirty="0"/>
          </a:p>
        </p:txBody>
      </p:sp>
    </p:spTree>
    <p:extLst>
      <p:ext uri="{BB962C8B-B14F-4D97-AF65-F5344CB8AC3E}">
        <p14:creationId xmlns:p14="http://schemas.microsoft.com/office/powerpoint/2010/main" val="363870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684212" y="685800"/>
            <a:ext cx="10815530" cy="5838986"/>
          </a:xfrm>
        </p:spPr>
        <p:txBody>
          <a:bodyPr>
            <a:noAutofit/>
          </a:bodyPr>
          <a:lstStyle/>
          <a:p>
            <a:r>
              <a:rPr lang="fa-IR" sz="4000" dirty="0"/>
              <a:t>و منظور از" آمدن خدا" نفوذ اراده او در ميان آنان است، </a:t>
            </a:r>
            <a:r>
              <a:rPr lang="fa-IR" sz="4000" dirty="0" smtClean="0"/>
              <a:t>لذا </a:t>
            </a:r>
            <a:r>
              <a:rPr lang="fa-IR" sz="4000" dirty="0"/>
              <a:t>مى‏فرمايد:" وَ قَذَفَ فِي قُلُوبِهِمُ الرُّعْبَ". و كلمه" رعب" به معناى خوفى است كه دل را پر كند،" يُخْرِبُونَ بُيُوتَهُمْ بِأَيْدِيهِمْ"، </a:t>
            </a:r>
          </a:p>
        </p:txBody>
      </p:sp>
    </p:spTree>
    <p:extLst>
      <p:ext uri="{BB962C8B-B14F-4D97-AF65-F5344CB8AC3E}">
        <p14:creationId xmlns:p14="http://schemas.microsoft.com/office/powerpoint/2010/main" val="414887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846527" cy="5560017"/>
          </a:xfrm>
        </p:spPr>
        <p:txBody>
          <a:bodyPr>
            <a:noAutofit/>
          </a:bodyPr>
          <a:lstStyle/>
          <a:p>
            <a:r>
              <a:rPr lang="fa-IR" sz="4400" dirty="0" smtClean="0"/>
              <a:t>ُهوَ </a:t>
            </a:r>
            <a:r>
              <a:rPr lang="fa-IR" sz="4400" dirty="0"/>
              <a:t>الَّذِي أَخْرَجَ الَّذِينَ كَفَرُوا مِنْ أَهْلِ الْكِتابِ مِنْ دِيارِهِمْ لِأَوَّلِ الْحَشْرِ ما ظَنَنْتُمْ أَنْ يَخْرُجُوا وَ ظَنُّوا أَنَّهُمْ مانِعَتُهُمْ حُصُونُهُمْ مِنَ اللَّهِ فَأَتاهُمُ اللَّهُ مِنْ حَيْثُ لَمْ يَحْتَسِبُوا وَ قَذَفَ فِي قُلُوبِهِمُ الرُّعْبَ يُخْرِبُونَ بُيُوتَهُمْ بِأَيْدِيهِمْ وَ أَيْدِي الْمُؤْمِنِينَ فَاعْتَبِرُوا يا أُولِي الْأَبْصارِ (2)</a:t>
            </a:r>
          </a:p>
        </p:txBody>
      </p:sp>
    </p:spTree>
    <p:extLst>
      <p:ext uri="{BB962C8B-B14F-4D97-AF65-F5344CB8AC3E}">
        <p14:creationId xmlns:p14="http://schemas.microsoft.com/office/powerpoint/2010/main" val="111056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7161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753537" cy="5451529"/>
          </a:xfrm>
        </p:spPr>
        <p:txBody>
          <a:bodyPr>
            <a:noAutofit/>
          </a:bodyPr>
          <a:lstStyle/>
          <a:p>
            <a:r>
              <a:rPr lang="fa-IR" sz="4800" dirty="0"/>
              <a:t>تفسیر </a:t>
            </a:r>
            <a:r>
              <a:rPr lang="fa-IR" sz="4800" dirty="0" smtClean="0"/>
              <a:t>:</a:t>
            </a:r>
            <a:endParaRPr lang="en-US" sz="4800" dirty="0"/>
          </a:p>
          <a:p>
            <a:r>
              <a:rPr lang="fa-IR" sz="4800" dirty="0" smtClean="0"/>
              <a:t>معنی«حشر»</a:t>
            </a:r>
          </a:p>
          <a:p>
            <a:r>
              <a:rPr lang="fa-IR" sz="4800" dirty="0" smtClean="0"/>
              <a:t>در </a:t>
            </a:r>
            <a:r>
              <a:rPr lang="fa-IR" sz="4800" dirty="0"/>
              <a:t>المنجد آمده، حشره عن بلاده</a:t>
            </a:r>
            <a:r>
              <a:rPr lang="fa-IR" sz="4800" dirty="0" smtClean="0"/>
              <a:t>:</a:t>
            </a:r>
            <a:endParaRPr lang="fa-IR" sz="4800" dirty="0"/>
          </a:p>
        </p:txBody>
      </p:sp>
    </p:spTree>
    <p:extLst>
      <p:ext uri="{BB962C8B-B14F-4D97-AF65-F5344CB8AC3E}">
        <p14:creationId xmlns:p14="http://schemas.microsoft.com/office/powerpoint/2010/main" val="272470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831029" cy="5308599"/>
          </a:xfrm>
        </p:spPr>
        <p:txBody>
          <a:bodyPr>
            <a:noAutofit/>
          </a:bodyPr>
          <a:lstStyle/>
          <a:p>
            <a:pPr marL="0" indent="0">
              <a:buNone/>
            </a:pPr>
            <a:r>
              <a:rPr lang="fa-IR" sz="4400" dirty="0"/>
              <a:t>و در اين آيه و آيه سوم اشاره به اخراج </a:t>
            </a:r>
            <a:r>
              <a:rPr lang="fa-IR" sz="4400" dirty="0" smtClean="0"/>
              <a:t>و </a:t>
            </a:r>
            <a:r>
              <a:rPr lang="fa-IR" sz="4400" dirty="0"/>
              <a:t>اجلاء </a:t>
            </a:r>
            <a:r>
              <a:rPr lang="fa-IR" sz="4400" dirty="0" smtClean="0"/>
              <a:t>«</a:t>
            </a:r>
            <a:r>
              <a:rPr lang="fa-IR" sz="4400" dirty="0"/>
              <a:t>ما ظَنَنْتُمْ أَنْ يَخْرُجُوا- </a:t>
            </a:r>
            <a:r>
              <a:rPr lang="fa-IR" sz="4400" dirty="0" smtClean="0"/>
              <a:t>و </a:t>
            </a:r>
            <a:r>
              <a:rPr lang="fa-IR" sz="4400" dirty="0"/>
              <a:t>«كَتَبَ اللَّهُ عَلَيْهِمُ </a:t>
            </a:r>
            <a:r>
              <a:rPr lang="fa-IR" sz="4400" dirty="0" smtClean="0"/>
              <a:t>الْجَلاءَ-</a:t>
            </a:r>
            <a:endParaRPr lang="fa-IR" sz="4400" dirty="0"/>
          </a:p>
        </p:txBody>
      </p:sp>
    </p:spTree>
    <p:extLst>
      <p:ext uri="{BB962C8B-B14F-4D97-AF65-F5344CB8AC3E}">
        <p14:creationId xmlns:p14="http://schemas.microsoft.com/office/powerpoint/2010/main" val="96225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753537" cy="6172200"/>
          </a:xfrm>
        </p:spPr>
        <p:txBody>
          <a:bodyPr>
            <a:noAutofit/>
          </a:bodyPr>
          <a:lstStyle/>
          <a:p>
            <a:r>
              <a:rPr lang="fa-IR" sz="6000" dirty="0"/>
              <a:t>خداى تعالى </a:t>
            </a:r>
            <a:r>
              <a:rPr lang="fa-IR" sz="6000" dirty="0" smtClean="0"/>
              <a:t>فرمود: </a:t>
            </a:r>
            <a:r>
              <a:rPr lang="fa-IR" sz="6000" dirty="0"/>
              <a:t>«الَّذِينَ كَفَرُوا مِنْ أَهْلِ الْكِتابِ- </a:t>
            </a:r>
            <a:r>
              <a:rPr lang="fa-IR" sz="6000" dirty="0" smtClean="0"/>
              <a:t>و نفرمود: </a:t>
            </a:r>
            <a:r>
              <a:rPr lang="fa-IR" sz="6000" dirty="0"/>
              <a:t>جمله اهل كتاب، چرا؟ </a:t>
            </a:r>
          </a:p>
        </p:txBody>
      </p:sp>
    </p:spTree>
    <p:extLst>
      <p:ext uri="{BB962C8B-B14F-4D97-AF65-F5344CB8AC3E}">
        <p14:creationId xmlns:p14="http://schemas.microsoft.com/office/powerpoint/2010/main" val="1396622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1" y="685800"/>
            <a:ext cx="10753537" cy="5308599"/>
          </a:xfrm>
        </p:spPr>
        <p:txBody>
          <a:bodyPr>
            <a:noAutofit/>
          </a:bodyPr>
          <a:lstStyle/>
          <a:p>
            <a:r>
              <a:rPr lang="fa-IR" sz="3600" dirty="0" smtClean="0"/>
              <a:t>خداوند می گويد</a:t>
            </a:r>
            <a:r>
              <a:rPr lang="fa-IR" sz="3600" dirty="0"/>
              <a:t>: «هو- اوست آن </a:t>
            </a:r>
            <a:r>
              <a:rPr lang="fa-IR" sz="3600" dirty="0" smtClean="0"/>
              <a:t>خدايىكه </a:t>
            </a:r>
            <a:r>
              <a:rPr lang="fa-IR" sz="3600" dirty="0"/>
              <a:t>...» و مى‏پرسيم چرا خداوند بخصوص در اينجا اراده خود را تثبيت و با لفظ «هو» تأكيد مى‏كند</a:t>
            </a:r>
            <a:r>
              <a:rPr lang="fa-IR" sz="3600" dirty="0" smtClean="0"/>
              <a:t>؟</a:t>
            </a:r>
            <a:endParaRPr lang="fa-IR" sz="3600" dirty="0"/>
          </a:p>
        </p:txBody>
      </p:sp>
    </p:spTree>
    <p:extLst>
      <p:ext uri="{BB962C8B-B14F-4D97-AF65-F5344CB8AC3E}">
        <p14:creationId xmlns:p14="http://schemas.microsoft.com/office/powerpoint/2010/main" val="333599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2" y="685800"/>
            <a:ext cx="10815530" cy="5916478"/>
          </a:xfrm>
        </p:spPr>
        <p:txBody>
          <a:bodyPr>
            <a:noAutofit/>
          </a:bodyPr>
          <a:lstStyle/>
          <a:p>
            <a:r>
              <a:rPr lang="fa-IR" sz="8800" dirty="0"/>
              <a:t>«ما ظَنَنْتُمْ أَنْ </a:t>
            </a:r>
            <a:r>
              <a:rPr lang="fa-IR" sz="8800" dirty="0" smtClean="0"/>
              <a:t>يَخْرُجُوا-</a:t>
            </a:r>
            <a:endParaRPr lang="en-US" sz="8800" dirty="0"/>
          </a:p>
        </p:txBody>
      </p:sp>
    </p:spTree>
    <p:extLst>
      <p:ext uri="{BB962C8B-B14F-4D97-AF65-F5344CB8AC3E}">
        <p14:creationId xmlns:p14="http://schemas.microsoft.com/office/powerpoint/2010/main" val="334292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2" y="685800"/>
            <a:ext cx="10893022" cy="5745997"/>
          </a:xfrm>
        </p:spPr>
        <p:txBody>
          <a:bodyPr>
            <a:noAutofit/>
          </a:bodyPr>
          <a:lstStyle/>
          <a:p>
            <a:r>
              <a:rPr lang="fa-IR" sz="6000" dirty="0" smtClean="0"/>
              <a:t>«</a:t>
            </a:r>
            <a:r>
              <a:rPr lang="fa-IR" sz="6000" dirty="0"/>
              <a:t>وَ لِيَدْخُلُوا الْمَسْجِدَ كَما دَخَلُوهُ أَوَّلَ مَرَّةٍ وَ لِيُتَبِّرُوا ما عَلَوْا تَتْبِيراً «بنى اسرائيل (الاسراء/ 7</a:t>
            </a:r>
            <a:r>
              <a:rPr lang="fa-IR" sz="6000" dirty="0" smtClean="0"/>
              <a:t>)</a:t>
            </a:r>
            <a:endParaRPr lang="en-US" sz="6000" dirty="0"/>
          </a:p>
        </p:txBody>
      </p:sp>
    </p:spTree>
    <p:extLst>
      <p:ext uri="{BB962C8B-B14F-4D97-AF65-F5344CB8AC3E}">
        <p14:creationId xmlns:p14="http://schemas.microsoft.com/office/powerpoint/2010/main" val="372189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4212" y="685800"/>
            <a:ext cx="10877524" cy="5730498"/>
          </a:xfrm>
        </p:spPr>
        <p:txBody>
          <a:bodyPr>
            <a:noAutofit/>
          </a:bodyPr>
          <a:lstStyle/>
          <a:p>
            <a:r>
              <a:rPr lang="fa-IR" sz="6600" dirty="0" smtClean="0"/>
              <a:t> </a:t>
            </a:r>
            <a:r>
              <a:rPr lang="fa-IR" sz="6600" dirty="0"/>
              <a:t>«وَ ظَنُّوا أَنَّهُمْ مانِعَتُهُمْ حُصُونُهُمْ مِنَ </a:t>
            </a:r>
            <a:r>
              <a:rPr lang="fa-IR" sz="6600" dirty="0" smtClean="0"/>
              <a:t>اللَّهِ-</a:t>
            </a:r>
            <a:endParaRPr lang="fa-IR" sz="6600" dirty="0"/>
          </a:p>
        </p:txBody>
      </p:sp>
    </p:spTree>
    <p:extLst>
      <p:ext uri="{BB962C8B-B14F-4D97-AF65-F5344CB8AC3E}">
        <p14:creationId xmlns:p14="http://schemas.microsoft.com/office/powerpoint/2010/main" val="420737950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72</TotalTime>
  <Words>426</Words>
  <Application>Microsoft Office PowerPoint</Application>
  <PresentationFormat>Widescreen</PresentationFormat>
  <Paragraphs>27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Century Gothic</vt:lpstr>
      <vt:lpstr>Tahoma</vt:lpstr>
      <vt:lpstr>Wingdings 3</vt:lpstr>
      <vt:lpstr>Slice</vt:lpstr>
      <vt:lpstr>درسنامه - تفسیر ایه دوم سوره حشر،بر اساس تفسیر هدایت والمیزان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fatemeh</dc:creator>
  <cp:lastModifiedBy>fatemeh</cp:lastModifiedBy>
  <cp:revision>17</cp:revision>
  <dcterms:created xsi:type="dcterms:W3CDTF">2014-08-22T08:15:26Z</dcterms:created>
  <dcterms:modified xsi:type="dcterms:W3CDTF">2014-09-05T19:05:18Z</dcterms:modified>
</cp:coreProperties>
</file>