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sldIdLst>
    <p:sldId id="256" r:id="rId2"/>
    <p:sldId id="32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2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22" autoAdjust="0"/>
    <p:restoredTop sz="86355" autoAdjust="0"/>
  </p:normalViewPr>
  <p:slideViewPr>
    <p:cSldViewPr snapToGrid="0">
      <p:cViewPr varScale="1">
        <p:scale>
          <a:sx n="49" d="100"/>
          <a:sy n="49" d="100"/>
        </p:scale>
        <p:origin x="66" y="384"/>
      </p:cViewPr>
      <p:guideLst/>
    </p:cSldViewPr>
  </p:slideViewPr>
  <p:outlineViewPr>
    <p:cViewPr>
      <p:scale>
        <a:sx n="33" d="100"/>
        <a:sy n="33" d="100"/>
      </p:scale>
      <p:origin x="0" y="-29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991620-2257-432C-B585-1C13B8C6F73D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806113-1CC7-466B-9369-36A1907CAC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295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183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هر کسی که کار می‌کند باید آنرا خوب انجام دهد.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755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وقتی روز رستاخیز در‌آید. منادی بانگ می‌زند که هر کس کاری برای غیرخدا انجام داده پاداش خود را از آن کس که برای او کار کرده گیرد»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1796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«محبوبترین بندگان خدا نزد وی»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کسی است که کار نیک را محبوب او ساخته و میل انجام آن را در دلش انداخته است.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48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«خداوند دوست دارد که وقتی یکی از شما کاری می‌کنید آن را کامل کنید»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923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 اندک که با بصیرت و دانش انجام گیرد، بسیار است و کار بسیار که با نادانی و جهل صورت‌ پذیرد اندک است.»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0507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«کار را با تدبیر بنگر». «هر کار نیکی صدقه است».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558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هر کس به خدا ایمان بیاورد و عمل صالح انجام دهد، گناهان او را می‌بخشد و او را در باغهایی از بهشت که نهرها از زیر درختانش جاری است وارد می‌کند، جاودانه در آن می مانند؛ و این پیروزی بزرگ است!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9214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.» نبی‌اکرم‌اسلام(ص) می‌فرماید: «عبادت هفتاد جز دارد. بهترین جز آن طلب رزق حلال است.»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2286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64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پس از آنگاه که نماز پایان یافت و آنرا بجا آورید، باز در پی کسب و کار خود روی زمین منتشر شوید و از فضل و کرم خدا روزی طلبید و یاد خدا بسیار کنید تا مگر رستگار و سعادتمند گردید. از این آیه نهایتا نتیجه‌گیری می‌شود که برای کسب روزی بعد از اقامه نماز لازم نیست انسان تا نماز بعدی سر سجاده بنشیند و به دنبال معاش خود نرود.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231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 نگرش به تاریخ و ادیان و سیره انبیاء الهی و معصومین، به این واقعیت مهم می‌رسیم که در طول قرون متمادی، هادیان بشر علاوه بر نقش بزرگ رسالت و هدایت انبیاء بشر، در کنار آن مسؤلیت سنگین، به امر اشتغال ـ کارگری ـ مشغول بودند تا بتوانند معیشت و اقتصاد خانواده و جامعه را به پویایی و کمال برسانند در این بین، علاوه بر انبیاء گذشته، فرستاده آخر خدا از این امر مستثنی نبوده و تاریخ گواه این مدعاست. وقتی سیره، علمی در آثار بر جای مانده از کار و زندگی حضرت علی(ع) را مرور می‌کنیم در گوشه سرزمین وحی(حجاز) و به خصوص مدینه منوره، یادبودهای کار دستی و تلاش عملی و پایدار امیر‌المؤمنان(ع) را می‌یابیم که با تمام دشمنی‌های آشکار حکام ستمگر در محو نام و تخریب آثار و نابودی به عمل آورده‌اند. باز در آن سرزمین مقدس و شهر و حومه مدینه، آثاری از بئر علی(چاه علی) عین علی(چشمه علی) و نخلستان‌های خرمایی باقی است، که هر یک به نمونه خود یادبودی عزیز و مقدس از ایثار و کار طاقت‌فرسای آن مظلوم تاریخ است و برای پیرامون ایشان درسی است از چگونگی ارزش کار و تقدس آن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خداوند سبحان کار می‌کند: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112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بنده بسیار خوبی هستی، اگر از بیت‌المال ارتزاق نمی‌کردی(کنایه از اینکه روزی از بیت‌المال تنها عیب و نقص توست). بعد از این وحی، حضرت داوود(ع) به گریه افتاد عرض کرد: پروردگارا چه کنم که این نقص مرتفع شود. خداوند متعال زره‌سازی را به او تعلیم داد و پس از آن حضرت داوود(ع) با ساخت زره و با بهره‌گیری از دست‌رنج خود ارتزاق می‌نمود، که علاوه بر کار و تلاش آن حضرت توانست منشاء فواید اجتماعی نیز گردد. او موفق شد با ساخت زره، ارتش را مقابل دشمنان مجهز و مسلح نماید. ت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در‌واقع از احادیث و روایات متعدد می‌توان استفاده کرد که کارگری سیره انبیاء و ائمه(ع) بوده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2088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پیامبرخدا(ص) و امیرالمؤمنین(ع) و پدران بزرگوارم کسانی بودند که با دست‌های خود کار می‌کردند و کار و کارگری سیره انبیاء و صالحان بوده است.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روایت شده است که: دو نفر از اصحاب رسول‌ خدا(ص) در حالیکه یکی از برادران خود را بر دوش می‌کشید بر رسول(ص) وارد شدند حضرت حال آن شخص را پرسید، عرض کردند: از هیچ نماز خارج نمی‌شود مگر اینکه وارد نماز دیگر شود و هیچ روزه‌ای افطار نمی‌کند مگر اینکه روز دیگرش را روزه می‌گیرد. اکنون حالش همین‌طور است که مشاهده می‌کنید. حضرت فرمود: پس چه کسی شترش را می‌چرخاند و چه کسی برای اداره خانواده‌اش کار و تلاش می‌کند؟ عرض کردند: ما متحمل کارهای او هستیم حضرت فرمود: شما از او برتر هستید.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روزی رسول‌اکرم(ص) با اصحاب نشسته بودند، جوان توانا و نیرومندی را دید که اول صبح به کار و تلاش مشغول شده است. کسانی که محضر آن حضرت بودند گفتند: این جوان شایسته مدح و تمجید بود، اگر، جوانی و نیرومندی خود را در راه خدا به کار می‌انداخت، رسول‌اکرم(ص) می‌فرماید: این سخن را نگویید اگر این جوان برای معاش خود کار و تلاش می‌کند که در زندگی محتاج دیگران نباشد و از مردم بی‌نیاز گردد، او با این عمل در راه خدا قدم بر‌می‌دارد. همچنین اگر کاری می‌کند به نفع پدر و مادر و ضعیف و یا کودکان ناتوان و قصد دارد با این کار زندگی آنان را تأمین کند و از مردم بی‌نیازشان سازد باز هم راه خدا خواهد بود.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7614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کسی که تلاش کند در راه بدست‌آوردن روزی حلال برای خانواده‌اش همچون مجاهد در راه خداست.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1702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ترجمه: «کسی که طلب کند(یعنی دنبال کسب و کار و حلال برود) و نیت او در این کسب و کار، آنست که نه تنها خود و خانواده‌اش از مردم بی‌نیاز باشد بلکه مقداری هم به همسایگان خود توجه کند و کمک کند این فرد روز قیامت خدای خود را در حالی ملاقات می‌کند که دارای صورتی نورانی مثل ماه شب چهارده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امام صادق(ع) می‌فرمایند: جدم امام سجاد(ع) صبح که می‌شد از منزل خارج می‌شد برای طلب رزق و وسیله زندگی. کسی به حضرت گفت کجا می‌روی؟ حضرت فرمودند: می‌روم که صدقه به خانواده خود دهم آن شخص فرمود: هر کس برود، دنبال کسب و کار برای طلب مال حلال و رزق حلال در جهت عیال و خانواده خود، این کار او به مصداق صدقه است از جانب خدای سبحان و مگر نه اینکه صدقه عبادت بزرگ اسلامی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3553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ترجمه: معلی که ظاهراً شخص کاسبی بوده می‌گوید: حضرت امام صادق(ع) مرا دید، در حالیکه من دیر به محل کار می‌رفتم، حضرت فرمودند: صبح اول وقت برو سراغ عزتت یعنی کار و کسب که موجب بی‌نیازی انسان است از غیر خدا، مایه عزت است و نباید در آن سهل‌انگاری نمود.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8677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«هر کس از زحمت و دسترنج خویش، مخارج زندگی را تأمین نماید، روز قیامت در صف پیامبران قرار گرفته و از عنایاتی که انبیا را شامل می‌گردد او نیز بهره‌مند می‌شود.»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روایتی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نقل از عبدالاعلی: در یکی از روزهای بسیار گرم تابستان در یکی از راه‌های مدینه با حضرت صادق(ع) برخورد کردم، به حضرت که حتماً از کار سخت در مزرعه با حالت خسته و عرق‌ریزان برمی‌گشتند، عرض کردم: من فدای شما گردم موقعیت شما نزد خدا معلوم است و نزدیکی و فرزند رسول بودن شما روشن است. آنگاه به سختی کار می‌کنید در چنین روز گرم و سوزان؟ حضرت در جواب فرمودند: کار می‌کنم که تا از افرادی مثل تو بی‌نیاز باشم. این بی‌نیازی از غیر‌خدا، عزت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9424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آنگاه که پیامبر(ص) از جنگ تبوک باز‌می‌گشت «سعد انصاری» به استقبال آن حضرت رفت، پیامبراکرم(ص) با او مصافحه کرد. دست زبر و خشن سعد در دست پیامبر(ص) قرار گرفت. فرمود: چه عاملی باعث زبری دست تو شده است؟ فرمود: یا رسول‌الله(ص) من با ریسمان و بیل کار می‌کنم تا اینکه مخارج خانواده‌ام را تأمین نمایم. رسول‌خدا(ص) دست او را بوسید و فرمود «این دستی است که آتش به آن نمی‌رسد».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2311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نیت مؤمن از عمل او بهتر و نیت کافر از عمل او بدتر است و هر کس طبق نیتش کار می‌کند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2858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7161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عبادت 7 جز دارد برترین آنها کار و کوشش برای بدست آوردن روزی حلال است.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56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فعل خدا، خلق عالم خلقت و موجودات است و همه عالم هستی، از کار خداست، و انسان در این امتیاز بسیار بزرگ، یعنی خلق و خلقت با خدای عظیم قرین واز ابزارطولی به حساب می اید. انسان فعال و کارگر، در خلق اثر و هنر و... در حقیقت به رسالت خود که در حقیقت امر خداست عمل کرده است. </a:t>
            </a:r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تعریف کار: باید بگوییم: هر چیزی که مستلزم صرف زحمت و دارای مقصدی باشد کار و عمل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2171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آنکس که برای تأمین احتیاجات عایله‌اش تلاش کند مثل آنست که در راه خدا جهاد می‌کند.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4243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امام رضا(ع) فرمود: آنکس که(با کار و تلاش) از فضل و برکت خداوند طب روزی می‌کند که نیازهای عایله‌اش را فراهم نماید از جهاد‌کننده در راه خدا پاداشش بیشتر است. </a:t>
            </a:r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معلی ‌بن خنیس می‌گوید: امام صادق(ع) مرا دید که دیر به بازار در محل کار خود می‌روم فرمود: اعز الی عزک. «صبح زود بطرف عزت و بزرگی خود بیرون برو».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920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«کار و تلاش کردن» اصلاح و تربیت و تنظیم مال از ایمان است.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78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جای دیگر فرمود: بر تو باد که مال خود را اصلاح نمایی، چه این از بزرگواری است و موجب بی‌نیازی از افراد پست می‌گردد.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0026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محمد‌ بن منکدر می‌گوید: امام باقر(ع) را در روز گرمی می‌دیدم که کار می‌کرد و عرق از او می‌ریخت، با خود گفتم: سبحان‌الله. پیرمردی از بزرگان قریش با این حالت و در این وقت گرما در طلب دنیاست، باید او را نصیحت کنم، خدمتش رفتم و بعد از سلام گفتم: خدا شما را اصلاح کند. بزرگی از بزرگان قریش با این حال و در این وقت در طلب دنیا(باید) باشد؟ آیا فکر نمی‌کنی در این حالت مرگت فرا برسد؟ فرمود: اگر در این حال مرگم برسد. در وقتی رسیده که در یکی از طاعت‌های خدا می‌باشم. </a:t>
            </a:r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بی‌نیازی که از کار و تلاش پدید می‌آید چه کمک خوبی است به تقوی الهی و ترک گناه و آن حضرت عرض می‌کند: خدایا به نان ما برکت ده و میان ما و آن جدایی میانداز. چه اگر نان نباشد ما نماز نمی‌خوانیم و روزه نمی‌گیریم و واجبات پروردگارمان را انجام نمی‌دهیم. </a:t>
            </a:r>
            <a:endParaRPr lang="fa-IR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936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نیکی و خیر(خوبی و کمال) نیست در کسی که گردآوردن مال را(از راه حلال) دوست نمی‌دارد که بوسیله آن آبروی خود را حفظ کند و بدهکاریش را بدهد و با کمک به خویشانش صله‌رحم بجای آورد. «شخصی به آن حضرت عرض کرد: من دنیا را دوست می‌دارم و علاقه‌ای موجب هلاکت من نیست؟ امام فرمود: دنیا را برای چه می‌خواهی؟ عرض کرد برای اینکه احتیاجات خود و عیالم را تأمین کنم و به واسطه آن صله‌رحم به جا آورم و به فقرا کمک کنم و حج و عمره انجام دهم. آن حضرت فرمود: این طلب دنیا نیست، بلکه طلب(سعادت) آخرت است. </a:t>
            </a: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پیغمبراکرم(ص) و ائمه(ع) کار می‌کردند: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تمام پیامبران و اولیاء خدا کار و تلاش می‌کرده‌اند به ویژه پیغمبراسلام(ص) و ائمه(ع). چنانچه امام صادق(ع) می‌فرماید: «کان رسول‌الله یحلب عنز اهله.» رسول خدا برای خانواده‌اش شیر می‌دوشید و امیر‌مؤمنان(ع) هیزم(از باغ و صحرا) می‌آورد و سقایی برای مردم می‌کرد و(در خانه را) جاروب می‌نمود و حضرت فاطمه(س) آرد را خمیر می‌کرد و نان می‌پخت و باز آن حضرت فرمود: رسول‌اکرم(ص) با دست خود هسته خرما می‌کشت و علی(ع) سنگ و زمین را می‌شکافت و کشاورزی می‌کرد و قنات حفر می‌نمود و با دست‌رنج خود هزار بنده را آزاد می‌کرد. و علی‌ ‌بن حمزه می‌گوید موسی ‌بن جعفر(ع) را دیدم در زمین خود کار می‌کرد و عرق از بدنش می‌ریخت، عرض کردم: جانم به قربانت مردها کجا می‌باشند که آنها کار کنند؟ فرمود: ای علی با دست خود کار کرده در زمین خود کسی که از من و پدر من بهتر بوده است. گفتم: چه کسی؟ فرمود: رسول‌خدا(ص) و امیر‌المؤمنین(ع) و پدرانم تمام آنها با دست خود کار می‌کردند و این عمل پیامبران و فرستادگان و اوصیاء و صالحان بوده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1354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«خواب زیاد و بیکاری زیاد مورد غضب خداست».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1148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«به راستی که خداوند خشم دارد به بنده‌ای که زیاد بخوابد و شخص بیکار مورد غضب خداوند است.»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8752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«ملعون از رحمت خدا به دور است، کسی که(بیکار بوده و با درمانده کردن) عایله‌اش را ضایع و بی‌ارزش کند.» </a:t>
            </a:r>
          </a:p>
          <a:p>
            <a:pPr rt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ـ بیکار، دعایش مستجاب نمی‌شود: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انتظاری که فرد بیکار، بدون تلاش دارد که دعایش و احتیاجاتش تأمین شود، بیجا بوده و همان‌طور که پیامبر(ص) فرمود: پنج دسته دعایشان به اجابت نمی‌رسد، یکی از آنها را فرمود: «رجل جلس فی بیته و قال اللهم ارزقنی و لم یطلب».«مردی که در خانه خود بیکار بنشیند و بدون اینکه دنیا تلاش و طلب روزی برود، بگوید: خدایا روزی نصیب من کن، دعایش مستجاب نمی‌شود.»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4ـ بیکاری و فقر: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شکی نیست که با کار و تلاش چرخ‌های اقتصادی به راه افتاد. و نیازمندی‌های مردم فراهم می‌شود و بیکاری سبب رکود اقتصادی و پایین آمدن سطح تولید و موجب کمبود و درماندگی و فقر می‌شود. و همان‌طور که امام صادق(ع) در پاسخ به فضیل ‌بن یسار که گفت: من امروز بیکارم، فرمودند، کذلک تذهب اموالکم و اشتد علیه «همین‌طور(با بیکار بودن) مال‌های شما از بین میرود و فقیر می‌گردید و سخت او را مورد نکوهش و توبیخ قرار داد و نیز می‌گوید: من کار را ترک کرده بودم(و فقیر و بی‌سرمایه شدم) امام صادق(ع) فرمود: هرگز، چنین(بیکار) مباش، درب مغازه خود را باز کن وسایل کارت را پهن کن و از پروردگارت روزی بخواه.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5ـ بیکار از رحمت خدا بدور است: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کسی که کار و تلاش نمی‌کند که مخارج خود و عایله‌اش را تأمین کند و گوشه‌ای از بار جامعه را بر دوش نمی‌کشد بلکه خود و عایله‌اش سر‌باری بر دوش جامعه می‌باشند، ملعون و از رحمت خداوند به دور است، 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5145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.» ملعون است هرکس که(کار و تلاش نمی‌کند) و بار و زحمت خود را بر جامعه تحمیل کرده است.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510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به کسانی که ایمان آورده‌اند و کارهای صالح می‌کنند، مژده بده که برای آنها باغ‌هایی است که در کف آن جویبارها جاری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11375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«من دشمن می‌دارم مردی را که در کار دنیایش بی‌حال و سست باشد و در کار آخرتش سست‌تر است»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همان‌طور که بیکاری زیان‌بار و بیکار مورد نکوهش است. کم‌کاری، سستی و تنبلی نیز نکوهیده و موجب ضرر است و فرد سست، بی‌حال و کم‌کار در امور دنیا و آخرت عقب ‌افتاده و ضرر می‌بیند، لذا، همان‌طور که در روایات اسلامی از بیکاری مزمت و نکوش شده از کم‌کاری و سستی نیز ملامت شده است، </a:t>
            </a:r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امام صادق(ع) نیز فرمود: «کسی که در کار عبادت و نمازش سست باشد خیر(و خوبی) در آخرتش نیست و کسی که در اداره امور زندگیش سست و بی‌حال باشد خیر(و خوشبختی) در کار دنیایش نمی‌باشد» و نیز فرمود:«عدو العمل الکسل» «سستی و بی‌حالی دشمن کار است».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6828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9708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از اینکه کسی کارگری را پیش از تعیین مزدش بکار گیرد منع فرمود. و امام صادق(ع) می‌فرمایند: هرکس ایمان به خدا و روز قیامت دارد، تا وقتی مزد کارگری را به او اعلام نکرده است او را به کار نگیرد. </a:t>
            </a: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2ـ توافق در کار: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اسلام هرگز اجازه نمی‌دهد که فرد یا مؤسسه و حتی دوست، شخصی را به زور بدون رضایت و توافق او به کاری اجبارش کند، چنانکه علمای اسلام یکی از شرایط صحت و مشروعیت اجاره و کار گرفتن را میل و اختیار او ذکر کرده‌اند(و در صورتی که کارگر نابالغ باشد، میل و رضایت او بی‌اعتبار است(چون، ممکن است او را فریب دهند و حقوقش را کامل ندهند) در درستی و صحت اجاره و بکارگیری او اجازه از ولی و سرپرست او را لازم دانسته‌اند و...)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اسلام همانطور که در تعیین مزد کارگر و رضایت او در اشتغال بکار سفارش کرده است، در فوریت پرداخت مزد کارگر نیز تأکید کرده است، تا جایی که می‌گوید: به مجرد اینکه کارگر دست از کارش کشید هنوز عرق کارش خشک نشده باید مزد او به وی پرداخت شود که چند نمونه روایت ذیل آمده است.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«کارگر را تا عرقش خشک نشده اجرتش را به او بده»...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8866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تا عرقشان خشک نشده است اجرت و مزد آنها را پرداخت کن.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9982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نیز فرمود، هرکس مزد کارگرش را ندهد لعنت خدا بر اوست. </a:t>
            </a:r>
            <a:endParaRPr lang="fa-IR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علمای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اسلام نیز ضمن لزوم تعیین مزد کارگر گفته‌اند، در صورتی که تأخیر پرداخت مزد کارگر را با او شرط نکرده باشند فورا با شتاب باید مزد او را پرداخت کنند.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8808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امام صادق(ع) فرمودند: پست‌ترین گناهان سه چیز است، بدون جهت کشتن حیوانات، خوداری کردن از دادن مهر همسر و کسی که مزد کارگرش را ندهد.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57119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عبادت هفت جز دارد و برترین آنها طلب روزی(و کار) حلال و(سودمند کردن) است.»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8835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2267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سیره پیامبراسلام(ص) این بود که در کارها همانند دیگران شرکت می‌فرمود، چنانکه در ساختن مسجد قبا خود نیز، سنگ و گل حمل می‌نمود تا اولین مسجد در اسلام با کمک همکاری مسلمانان ساخته شد. روزی که خبر حمله دشمنان به مدینه رسید و قرار شد تا برای افزایش قدرت دفاعی، گرد شهر مدینه خندقی حفر کنند و هر چند نفر از مسلمانان قطعه‌ای از زمین را برای کندن خندق تعیین کردند، پیامبر(ص) نیز همانند دیگران سمی برداشت تا در این کار عظیم با سایر مسلمانان همکاری داشته باشد.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14628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از پیامبراکرم(ص) نقل شده است که فرمود: روز قیامت سایه عرش الهی بر سر آن مردی قرار می‌گیرد که برای تأمین مخارج زندگی خود و عایله‌اش از خانه خارج گردد و با تکیه بر عنایت خداوندی در روی زمین به جستجو و تلاش بپردازد.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59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850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آن بهشتی است که آنرا به وسیله کارهایی که کرده‌اید، وارث شده‌اید»(زخرف آیه 72)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4340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امام موسی‌بن‌ جعفر(ع) فرموده است. «از مردم قطع امید کردن و از ثروتشان چشم پوشیدن و به درآمد کار خود قانع بودن، برای مرد با ایمان مایه عزّ دینی و روح جوانمردی و شرف دنیوی است. چنین انسانی در نظر مردم بزرگ و بین فامیل خود محرم و محیط خانواده‌اش دارای هیبت و عظمت خواهد بود او در ضمیر خود و در نظر دیگران بی‌نیازترین مردم است...»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41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زراره می‌گوید: مردی به حضور امام صادق(ع) آمد، عرض کرد: دست سالمی ندارم که با آن کار کنم، سرمایه ندارم تا با آن تجارت کنم، مرد محروم و مستمندی هستم، چه کنم؟ امام صادق(ع) می‌دید که سر آن مرد سالم است و می‌تواند طبق رسوم محلی با آن کار کند راضی نشد عزّ و شرفش با گدایی از مردم در هم بشکند، به وی فرمود: با سرت بار‌بری کن و خود را از مردم، مستغنی و بی‌نیاز بدار.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0700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پیامبراکرم(ص) فرمود: خداوند متعال دوست می‌دارد زمانیکه یکی از شما کاری را انجام می‌دهد، محکم کار باشد.»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91588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«امیر‌المؤمنان علی(ع) به مالک اشتر فرمود: کار هر روز را همان روز انجام بده. چون برای هر روز، کاری مخصوص است.»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21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سیره رسول‌الله این بود که هرگاه به مردی نگاه می‌کرد و از لحاظ جسمی نظر او را جلب می‌نمود، سؤال می‌فرمود: آیا شغل و حرفه‌ای داری؟ اگر در پاسخ می‌گفتن شغلی ندارد، می‌فرمود: از چشمم افتادی. به آن حضرت عرض می‌شد چگونه شخصیت او در نظر شما تنزل کرد؟ می‌فرمود؟ آنگاه که مؤمنی دارای شغل و حرفه‌ای نباشد، برای تأمین مخارج زندگی خود، دینش را می‌فروشد.(بحار ج103 صفحه 9) 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6615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65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415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(فضیلت و برتری) به آرزوهای شما و آرزوهای اهل کتاب نیست؛ هر کس عمل بدی انجام دهد، کیفر داده می‌شود؛ و کسی را جز خدا، ولّی و یاور خود نخواهد یافت. </a:t>
            </a:r>
          </a:p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کسی که چیزی از اعمال صالح را انجام دهد، خواه مرد باشد یا زن، در حالی که ایمان داشته باشد، چنان کسانی داخل بهشت می‌شوند؛ و کمترین ستمی به آنها نخواهد شد.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814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مگر آنان که توبه کنند، و ایمان بیاورند، و کار شایسته انجام دهند؛ چنین کسانی داخل بهشت می‌شوند، و کمترین ستمی به آنان نخواهد شد. </a:t>
            </a:r>
          </a:p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وارد باغهایی جاودانی می‌شوند که خداوند رحمان بندگانش را به آن وعده داده است؛ هر چند آن را ندیده‌اند؛ مسلماً وعده خدا تحقق یافتنی است!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540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امّا کسانی که ایمان آوردند و کارهای شایسته انجام دادند، باغهای بهشت جاویدان از آن آنها خواهد بود، این وسیله پذیرایی (خداوند) از آنهاست به پاداش آنچه انجام می‌دادند.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493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(خداوند) فرمود: «هر دو از آن (بهشت) فرود آیید، در حالی که دشمن یکدیگر خواهید بود! ولی هرگاه هدایت من به سراغ شما آید، هر کس از هدایت من پیروی کند، نه گمراه می‌شود، و نه در رنج خواهد بود!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6113-1CC7-466B-9369-36A1907CAC17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412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246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642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5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074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47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246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68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899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41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482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67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5ADC2-0CC5-4C29-B953-F22BC699735E}" type="datetimeFigureOut">
              <a:rPr lang="fa-IR" smtClean="0"/>
              <a:t>11/05/1435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9FA0-958C-4140-95A6-10729732DBD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29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l.net/#20:1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anzil.net/#18:1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l.net/#64: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l.net/#62: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l.net/#4:12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zil.net/#4:1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l.net/#19:6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zil.net/#19: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nzil.net/#32: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034"/>
          </a:xfrm>
        </p:spPr>
        <p:txBody>
          <a:bodyPr>
            <a:normAutofit/>
          </a:bodyPr>
          <a:lstStyle/>
          <a:p>
            <a:pPr rtl="1"/>
            <a:r>
              <a:rPr lang="fa-IR" sz="8000" dirty="0" smtClean="0">
                <a:solidFill>
                  <a:srgbClr val="00B050"/>
                </a:solidFill>
              </a:rPr>
              <a:t>بسم الله الرحمن الرحیم</a:t>
            </a:r>
            <a:endParaRPr lang="fa-IR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مبانی نظری کار وکار گر در اسلام</a:t>
            </a:r>
            <a:endParaRPr lang="fa-I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9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5294"/>
            <a:ext cx="10515600" cy="5651669"/>
          </a:xfrm>
        </p:spPr>
        <p:txBody>
          <a:bodyPr>
            <a:normAutofit/>
          </a:bodyPr>
          <a:lstStyle/>
          <a:p>
            <a:r>
              <a:rPr lang="fa-IR" sz="8000" dirty="0"/>
              <a:t>وَمَنْ أَعْرَضَ عَن ذِكْرِي فَإِنَّ لَهُ مَعِيشَةً ضَنكًا وَنَحْشُرُهُ يَوْمَ الْقِيَامَةِ أَعْمَىٰ ﴿</a:t>
            </a:r>
            <a:r>
              <a:rPr lang="fa-IR" sz="8000" dirty="0" smtClean="0">
                <a:hlinkClick r:id="rId3"/>
              </a:rPr>
              <a:t>١٢٤</a:t>
            </a:r>
            <a:r>
              <a:rPr lang="fa-IR" sz="8000" dirty="0" smtClean="0"/>
              <a:t>/طه﴾</a:t>
            </a:r>
            <a:endParaRPr lang="fa-IR" sz="8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10515600" cy="21593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462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fa-IR" sz="6600" dirty="0"/>
              <a:t>قُلْ إِنَّمَا أَنَا بَشَرٌ مِّثْلُكُمْ يُوحَىٰ إِلَيَّ أَنَّمَا إِلَـٰهُكُمْ إِلَـٰهٌ وَاحِدٌ ۖ فَمَن كَانَ يَرْجُو لِقَاءَ رَبِّهِ فَلْيَعْمَلْ عَمَلًا صَالِحًا وَلَا يُشْرِكْ بِعِبَادَةِ رَبِّهِ أَحَدًا </a:t>
            </a:r>
            <a:r>
              <a:rPr lang="fa-IR" sz="6600" dirty="0" smtClean="0"/>
              <a:t>﴿/کهف</a:t>
            </a:r>
            <a:r>
              <a:rPr lang="fa-IR" sz="6600" dirty="0" smtClean="0">
                <a:hlinkClick r:id="rId2"/>
              </a:rPr>
              <a:t>١١٠</a:t>
            </a:r>
            <a:r>
              <a:rPr lang="fa-IR" sz="6600" dirty="0"/>
              <a:t>﴾ 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9863"/>
            <a:ext cx="10515600" cy="457099"/>
          </a:xfrm>
        </p:spPr>
        <p:txBody>
          <a:bodyPr>
            <a:normAutofit lnSpcReduction="1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9552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9641"/>
          </a:xfrm>
        </p:spPr>
        <p:txBody>
          <a:bodyPr>
            <a:noAutofit/>
          </a:bodyPr>
          <a:lstStyle/>
          <a:p>
            <a:pPr rtl="1"/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 کار و کارگر از نظر پیامبراکرم(ص): 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«اذا عمل احدکم عملا فلیتقنه»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3368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7854"/>
          </a:xfrm>
        </p:spPr>
        <p:txBody>
          <a:bodyPr>
            <a:noAutofit/>
          </a:bodyPr>
          <a:lstStyle/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88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«اذا کان یوم ‌القیامه </a:t>
            </a:r>
            <a:r>
              <a:rPr lang="fa-IR" sz="8800" kern="1200" dirty="0" smtClean="0">
                <a:solidFill>
                  <a:schemeClr val="tx1"/>
                </a:solidFill>
                <a:effectLst/>
              </a:rPr>
              <a:t>نادی </a:t>
            </a:r>
            <a:r>
              <a:rPr lang="fa-IR" sz="8800" kern="1200" dirty="0" smtClean="0">
                <a:solidFill>
                  <a:schemeClr val="tx1"/>
                </a:solidFill>
                <a:effectLst/>
              </a:rPr>
              <a:t>مناد من عمل عملا لغیر الله </a:t>
            </a:r>
            <a:r>
              <a:rPr lang="fa-IR" sz="8800" kern="1200" dirty="0" smtClean="0">
                <a:solidFill>
                  <a:schemeClr val="tx1"/>
                </a:solidFill>
                <a:effectLst/>
              </a:rPr>
              <a:t>فلیطلب </a:t>
            </a:r>
            <a:r>
              <a:rPr lang="fa-IR" sz="8800" kern="1200" dirty="0" smtClean="0">
                <a:solidFill>
                  <a:schemeClr val="tx1"/>
                </a:solidFill>
                <a:effectLst/>
              </a:rPr>
              <a:t>ثوابه ممن عمله له» </a:t>
            </a:r>
            <a:endParaRPr lang="fa-I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15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8445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9837"/>
          </a:xfrm>
        </p:spPr>
        <p:txBody>
          <a:bodyPr>
            <a:noAutofit/>
          </a:bodyPr>
          <a:lstStyle/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«ان احب عبادالله من حبب الیه المعروف حبب الیه فعاله» </a:t>
            </a:r>
            <a:endParaRPr lang="fa-I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56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71471"/>
          </a:xfrm>
        </p:spPr>
        <p:txBody>
          <a:bodyPr>
            <a:no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 «ان الله تعالی یحب اذا عمل احدکم عملا ان یتقنه»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649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فان قیل العمل مع العلم کثیر و کثیر العمل مع الجهل قلیل» </a:t>
            </a:r>
            <a:endParaRPr lang="fa-I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906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9292"/>
          </a:xfrm>
        </p:spPr>
        <p:txBody>
          <a:bodyPr>
            <a:norm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«خذالامر بالتدبیر»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«کل معروف صدقه»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418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952"/>
          </a:xfrm>
        </p:spPr>
        <p:txBody>
          <a:bodyPr>
            <a:noAutofit/>
          </a:bodyPr>
          <a:lstStyle/>
          <a:p>
            <a:pPr rtl="1"/>
            <a:r>
              <a:rPr lang="fa-IR" sz="66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6600" kern="1200" dirty="0" smtClean="0">
              <a:solidFill>
                <a:schemeClr val="tx1"/>
              </a:solidFill>
              <a:effectLst/>
            </a:endParaRPr>
          </a:p>
          <a:p>
            <a:r>
              <a:rPr lang="fa-IR" sz="6600" kern="1200" dirty="0" smtClean="0">
                <a:solidFill>
                  <a:schemeClr val="tx1"/>
                </a:solidFill>
                <a:effectLst/>
              </a:rPr>
              <a:t>انجام کار باعث آمرزش گناه است: ... </a:t>
            </a:r>
            <a:r>
              <a:rPr lang="fa-IR" sz="6600" dirty="0"/>
              <a:t>وَمَن يُؤْمِن بِاللَّـهِ وَيَعْمَلْ صَالِحًا يُكَفِّرْ عَنْهُ سَيِّئَاتِهِ وَيُدْخِلْهُ جَنَّاتٍ تَجْرِي مِن تَحْتِهَا الْأَنْهَارُ خَالِدِينَ فِيهَا أَبَدًا ۚ ذَٰلِكَ الْفَوْزُ الْعَظِيمُ </a:t>
            </a:r>
            <a:r>
              <a:rPr lang="fa-IR" sz="6600" dirty="0" smtClean="0"/>
              <a:t>﴿/تغابن</a:t>
            </a:r>
            <a:r>
              <a:rPr lang="fa-IR" sz="6600" dirty="0" smtClean="0">
                <a:hlinkClick r:id="rId3"/>
              </a:rPr>
              <a:t>٩</a:t>
            </a:r>
            <a:r>
              <a:rPr lang="fa-IR" sz="6600" dirty="0"/>
              <a:t>﴾ 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15"/>
          </a:xfrm>
        </p:spPr>
        <p:txBody>
          <a:bodyPr>
            <a:normAutofit fontScale="77500" lnSpcReduction="2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8680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8747"/>
          </a:xfrm>
        </p:spPr>
        <p:txBody>
          <a:bodyPr>
            <a:norm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قال رسول‌الله(ص): «العباده سبعون جز افضلها </a:t>
            </a:r>
            <a:r>
              <a:rPr lang="fa-IR" sz="9600" kern="1200" dirty="0" smtClean="0">
                <a:solidFill>
                  <a:schemeClr val="tx1"/>
                </a:solidFill>
                <a:effectLst/>
              </a:rPr>
              <a:t>طلب </a:t>
            </a:r>
            <a:r>
              <a:rPr lang="fa-IR" sz="9600" kern="1200" dirty="0" smtClean="0">
                <a:solidFill>
                  <a:schemeClr val="tx1"/>
                </a:solidFill>
                <a:effectLst/>
              </a:rPr>
              <a:t>الحلال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9796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000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مبانی کار وکار گر در دیدگاه اسلام </a:t>
            </a:r>
            <a:endParaRPr lang="en-US" dirty="0"/>
          </a:p>
          <a:p>
            <a:r>
              <a:rPr lang="fa-IR" dirty="0"/>
              <a:t>معانی کار در فرهنگ اسلامی: </a:t>
            </a:r>
            <a:endParaRPr lang="en-US" dirty="0"/>
          </a:p>
          <a:p>
            <a:r>
              <a:rPr lang="fa-IR" dirty="0"/>
              <a:t>«کار در لغت فارسی در معانی مختلف استعمال شده است. </a:t>
            </a:r>
            <a:endParaRPr lang="en-US" dirty="0"/>
          </a:p>
          <a:p>
            <a:r>
              <a:rPr lang="fa-IR" dirty="0"/>
              <a:t>1 ـ به معنی شغل، عمل، پیشه بکار رفته است. </a:t>
            </a:r>
            <a:endParaRPr lang="en-US" dirty="0"/>
          </a:p>
          <a:p>
            <a:r>
              <a:rPr lang="fa-IR" dirty="0"/>
              <a:t>2 ـ رفتار و کردار </a:t>
            </a:r>
            <a:endParaRPr lang="en-US" dirty="0"/>
          </a:p>
          <a:p>
            <a:r>
              <a:rPr lang="fa-IR" dirty="0"/>
              <a:t>3 ـ آنچه در عالم خارج تحقق می‌یابد </a:t>
            </a:r>
            <a:endParaRPr lang="en-US" dirty="0"/>
          </a:p>
          <a:p>
            <a:r>
              <a:rPr lang="fa-IR" dirty="0"/>
              <a:t>4ـ ممارست، اشتغال، تمرین </a:t>
            </a:r>
            <a:endParaRPr lang="en-US" dirty="0"/>
          </a:p>
          <a:p>
            <a:r>
              <a:rPr lang="fa-IR" dirty="0"/>
              <a:t>5ـ حادثه </a:t>
            </a:r>
            <a:endParaRPr lang="en-US" dirty="0"/>
          </a:p>
          <a:p>
            <a:r>
              <a:rPr lang="fa-IR" dirty="0"/>
              <a:t>6ـ صنعت و هنر </a:t>
            </a:r>
            <a:endParaRPr lang="en-US" dirty="0"/>
          </a:p>
          <a:p>
            <a:r>
              <a:rPr lang="fa-IR" dirty="0"/>
              <a:t>7ـ رنج و زحمت </a:t>
            </a:r>
            <a:endParaRPr lang="en-US" dirty="0"/>
          </a:p>
          <a:p>
            <a:r>
              <a:rPr lang="fa-IR" dirty="0"/>
              <a:t>8ـ بنا و ساختمان </a:t>
            </a:r>
            <a:endParaRPr lang="en-US" dirty="0"/>
          </a:p>
          <a:p>
            <a:r>
              <a:rPr lang="fa-IR" dirty="0"/>
              <a:t>9ـ حاجت احتیاج </a:t>
            </a:r>
            <a:endParaRPr lang="en-US" dirty="0"/>
          </a:p>
          <a:p>
            <a:r>
              <a:rPr lang="fa-IR" dirty="0"/>
              <a:t>10 ـ وسیله معیشت» کار عین عبادت است: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92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6024"/>
          </a:xfrm>
        </p:spPr>
        <p:txBody>
          <a:bodyPr>
            <a:norm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کار و عبادت: 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الکاد علی عیاله کالمجاهد فی سبیل الله"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996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7309"/>
          </a:xfrm>
        </p:spPr>
        <p:txBody>
          <a:bodyPr>
            <a:norm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کار و تلاش از دیدگاه قرآن کریم: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در قرآن کریم کلمات زیر بیانگر کار و تلاش می‌باشد: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1ـ عمل: 2. کسب3.سعی4.جهد5.فعل انجام دادن6.شغل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473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7658"/>
          </a:xfrm>
        </p:spPr>
        <p:txBody>
          <a:bodyPr>
            <a:norm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1.عمل :یعنی کار، کردار، فعل این کلمه در قرآن 366 مورد آمده است.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831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76963"/>
          </a:xfrm>
        </p:spPr>
        <p:txBody>
          <a:bodyPr>
            <a:noAutofit/>
          </a:bodyPr>
          <a:lstStyle/>
          <a:p>
            <a:pPr rtl="1"/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2ـ کسب: 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روزی جستن، حاصل کردن، شغل، پیشه این کلمات در قرآن 66 مرتبه آمده است.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1626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957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2169"/>
          </a:xfrm>
        </p:spPr>
        <p:txBody>
          <a:bodyPr>
            <a:noAutofit/>
          </a:bodyPr>
          <a:lstStyle/>
          <a:p>
            <a:pPr rtl="1"/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3ـ سعی: 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یعنی کوشیدن، کار کردن،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2313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عمل کردن. این کلمه نیز 30 با در قرآن ذکر شده است. </a:t>
            </a:r>
            <a:endParaRPr lang="en-US" sz="88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4ـ جهد: </a:t>
            </a:r>
            <a:endParaRPr lang="en-US" sz="88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یعنی کوشیدن، رنج بردن، سعی،</a:t>
            </a:r>
            <a:endParaRPr lang="fa-I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4524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2560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تلاش، این کلمات با مشتقات آن 41 مورد آمده است.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5ـ فعل انجام دادن: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کار کردن، عمل، کار، کردار این کلمات نیز در قرآن 107 مورد آمده است.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8273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0381"/>
          </a:xfrm>
        </p:spPr>
        <p:txBody>
          <a:bodyPr>
            <a:norm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6ـ شغل: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یعنی کار و پیشه و حرفه این کلمه با مشتقات آن نیز 2 مورد بیان شده است.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61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6024"/>
          </a:xfrm>
        </p:spPr>
        <p:txBody>
          <a:bodyPr>
            <a:no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</a:endParaRPr>
          </a:p>
          <a:p>
            <a:r>
              <a:rPr lang="fa-IR" sz="6000" kern="1200" dirty="0" smtClean="0">
                <a:solidFill>
                  <a:schemeClr val="tx1"/>
                </a:solidFill>
                <a:effectLst/>
              </a:rPr>
              <a:t>«در قرآن کریم آیات فراوانی است که انسان را تشویق و توصیه بر طلب روزی و رزق حلال می‌نماید در سوره مبارکه جمعه می‌فرماید: </a:t>
            </a:r>
            <a:r>
              <a:rPr lang="fa-IR" sz="6000" dirty="0"/>
              <a:t>فَإِذَا قُضِيَتِ الصَّلَاةُ فَانتَشِرُوا فِي الْأَرْضِ وَابْتَغُوا مِن فَضْلِ اللَّـهِ وَاذْكُرُوا اللَّـهَ كَثِيرًا لَّعَلَّكُمْ تُفْلِحُونَ ﴿</a:t>
            </a:r>
            <a:r>
              <a:rPr lang="fa-IR" sz="6000" dirty="0">
                <a:hlinkClick r:id="rId3"/>
              </a:rPr>
              <a:t>١٠</a:t>
            </a:r>
            <a:r>
              <a:rPr lang="fa-IR" sz="6000" dirty="0"/>
              <a:t>﴾ </a:t>
            </a:r>
            <a:endParaRPr lang="fa-I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5592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3361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0381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خطاب خداوند به حضرت داوود(ع) در مورد ارزش کار: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در روایت آمده است که خداوند متعال به حضرت داوود(ع) وحی فرمودند «انک عبد صالح لولا انک تاکل من بیت المال»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334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6569"/>
          </a:xfrm>
        </p:spPr>
        <p:txBody>
          <a:bodyPr>
            <a:normAutofit/>
          </a:bodyPr>
          <a:lstStyle/>
          <a:p>
            <a:pPr rtl="1"/>
            <a:endParaRPr lang="en-US" sz="6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6600" kern="1200" dirty="0" smtClean="0">
                <a:solidFill>
                  <a:schemeClr val="tx1"/>
                </a:solidFill>
                <a:effectLst/>
              </a:rPr>
              <a:t>آیا خداوند سبحان کار میکند؟ باید گفت: آری، خدا کار می‌کند، ان ‌الله یفعل ما یرید. 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8442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2560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در روایتی از امام هفتم(ع) نقل شده است که می‌فرمود: رسول‌الله(ص) و امیرالمؤمنین(ع) و ابائی کلهم کانوا قد عملوا با یدیهم و هومن عمل‌النبیین و المرسلین و الوصیا و الصالحین»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3556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0381"/>
          </a:xfrm>
        </p:spPr>
        <p:txBody>
          <a:bodyPr>
            <a:norm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در حدیث شریف: الکاد علی عیاله کالمجاهد فی سبیل‌الله: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052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روایتی دیگر از امام باقر(ع) چنین می‌فرماید: ممن طلب </a:t>
            </a:r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استغناناً(عن </a:t>
            </a:r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الناس و سیعیا علی اهله و تعطفاً علی جاره لقی الله عزوجل یوم القیامه و وجهه مثل القمر لیله البدر: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996"/>
          </a:xfrm>
        </p:spPr>
        <p:txBody>
          <a:bodyPr>
            <a:normAutofit fontScale="25000" lnSpcReduction="2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63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9292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در روایتی از حضرت امام صادق(ع) نقل شده است: به معلی: قال: رانی ابوعبدالله علیه السلام و قد تاخرت عن السوق فقال: اغد الی غرک "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0080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8203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پیامبراکرم(ص) فرمودند: من اکل من کته یکون یوم القیامه فی مداد الانبیا و یاخذ ثواب الانبیا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8674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8203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در روایتی از نبی‌مکرم‌اسلام(ص) آمده است که: ان رسول‌الله(ص) لما اقبل من غزوه تبوک استقبله لقد الانصاری فصافحه النبی(ص) ...،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212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0000"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اخلاص در کار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امام علی(ع): «اخلصوا اعمالکم تسعدوا" اعمال خود را خالص کنید تا سعادتمند شوید».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در حدیث مشهوری پیامبراکرم(ص) می‌فرماید: «نیه المومن خیر من عمله و نیه الکافر شر من عمله و کل عامل یعمل علی نیته».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6547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8747"/>
          </a:xfrm>
        </p:spPr>
        <p:txBody>
          <a:bodyPr>
            <a:normAutofit/>
          </a:bodyPr>
          <a:lstStyle/>
          <a:p>
            <a:pPr rtl="1"/>
            <a:r>
              <a:rPr lang="fa-IR" sz="8000" kern="1200" dirty="0" smtClean="0">
                <a:solidFill>
                  <a:schemeClr val="tx1"/>
                </a:solidFill>
                <a:effectLst/>
              </a:rPr>
              <a:t>در حدیثی از امام ششم آمده است: «والعمل الخالص الذی لا تریدان یحمدک علیه احد الا الله عزوجل» </a:t>
            </a:r>
            <a:endParaRPr lang="fa-IR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49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1143000" indent="-1143000" rtl="1">
              <a:buAutoNum type="arabicPeriod"/>
            </a:pPr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کار بالاترین عبادت پیامبراکرم(ص) می‌فرماید: «العباده سبعون جزاً افضلها طلب الحلال».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87"/>
            <a:ext cx="10515600" cy="6040776"/>
          </a:xfrm>
        </p:spPr>
        <p:txBody>
          <a:bodyPr>
            <a:normAutofit/>
          </a:bodyPr>
          <a:lstStyle/>
          <a:p>
            <a:r>
              <a:rPr lang="fa-IR" sz="6000" dirty="0"/>
              <a:t>اهمیت کار و ارزش کارگر در اسلام</a:t>
            </a:r>
            <a:endParaRPr lang="fa-IR" sz="6000" dirty="0"/>
          </a:p>
          <a:p>
            <a:endParaRPr lang="fa-IR" sz="6000" dirty="0"/>
          </a:p>
        </p:txBody>
      </p:sp>
    </p:spTree>
    <p:extLst>
      <p:ext uri="{BB962C8B-B14F-4D97-AF65-F5344CB8AC3E}">
        <p14:creationId xmlns:p14="http://schemas.microsoft.com/office/powerpoint/2010/main" val="418706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marL="1143000" indent="-1143000" rtl="1">
              <a:buAutoNum type="arabicPeriod"/>
            </a:pPr>
            <a:endParaRPr lang="en-US" sz="88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8800" kern="1200" dirty="0" smtClean="0">
                <a:solidFill>
                  <a:schemeClr val="tx1"/>
                </a:solidFill>
                <a:effectLst/>
              </a:rPr>
              <a:t>2. کار بالاترین جهاد: چنانکه امام صادق(ع) می‌فرمایند: «الکاد لعیاله کالمجاهد فی سبیل‌الله». </a:t>
            </a:r>
            <a:endParaRPr lang="fa-I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199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4009"/>
            <a:ext cx="10515600" cy="6390972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کار و عمل صالح کدام است؟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عملو الصالحات، به صورت مکرر و مطلق در قرآن استفاده شده است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تعریف کار: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3413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60724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01820"/>
          </a:xfrm>
        </p:spPr>
        <p:txBody>
          <a:bodyPr>
            <a:normAutofit/>
          </a:bodyPr>
          <a:lstStyle/>
          <a:p>
            <a:pPr rtl="1"/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 3. کار موجب عزت و بزرگی: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4738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194"/>
          </a:xfrm>
        </p:spPr>
        <p:txBody>
          <a:bodyPr>
            <a:normAutofit/>
          </a:bodyPr>
          <a:lstStyle/>
          <a:p>
            <a:pPr rtl="1"/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4. کار، ایمان و مردانگی: </a:t>
            </a:r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امام صادق(ع) فرمود: اصلاح المال من الایمان. 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4422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0186"/>
          </a:xfrm>
        </p:spPr>
        <p:txBody>
          <a:bodyPr>
            <a:noAutofit/>
          </a:bodyPr>
          <a:lstStyle/>
          <a:p>
            <a:pPr rtl="1"/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5. کار و تکامل عقل:</a:t>
            </a:r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امام صادق(ع) فرمود: التجاره تزید فی العقل. «تجارت عقل را زیاد میکند.» 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7957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5130"/>
          </a:xfrm>
        </p:spPr>
        <p:txBody>
          <a:bodyPr>
            <a:norm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7. کار موجب کمال: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پیامبراکرم(ص) فرمود: نعم العون علی تقوی الله الغنی.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94553"/>
            <a:ext cx="10515600" cy="20428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 smtClean="0"/>
          </a:p>
          <a:p>
            <a:r>
              <a:rPr lang="fa-IR" sz="6000" dirty="0" smtClean="0"/>
              <a:t> </a:t>
            </a:r>
            <a:endParaRPr lang="en-US" sz="6000" dirty="0" smtClean="0"/>
          </a:p>
          <a:p>
            <a:r>
              <a:rPr lang="fa-IR" sz="6000" dirty="0" smtClean="0"/>
              <a:t>6. کار کردن اطاعت از خداست: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0484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7071"/>
          </a:xfrm>
        </p:spPr>
        <p:txBody>
          <a:bodyPr>
            <a:noAutofit/>
          </a:bodyPr>
          <a:lstStyle/>
          <a:p>
            <a:pPr rtl="1"/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8. ارتباط کار با سعادت آخرت بشر:</a:t>
            </a:r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امام صادق(ع) فرمود: «لاخیر فیمن لا یحب جمع‌المال من حلال یکف به وجهه و یقض به ردیفه و یصل به رحمه» 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8796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مفاسد و زیان‌های بیکاری و سستی از نظر اسلام: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1ـ بیکار، مورد غضب خداست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امام صادق(ع) نقل می‌کند: «ان الله یبغض کثره النوم و کثره الفراغ».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8890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و حضرت موسی‌بن جعفر(ع) فرمود: «ان‌الله عزوجل یبغض القبر النوام ان الله یبغض العبد الفارغ.»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9851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fa-IR" sz="6000" dirty="0"/>
              <a:t>2ـ بیکار عقلش کم می‌شود: </a:t>
            </a:r>
            <a:endParaRPr lang="en-US" sz="6000" dirty="0"/>
          </a:p>
          <a:p>
            <a:r>
              <a:rPr lang="fa-IR" sz="6000" dirty="0"/>
              <a:t>کار و فعالیت، فکر و مغز انسان را به کار انداخته و عقل و تدبیر را زیاد می‌کند چنانچه امام صادق(ع) می‌فرماید: «التجاره تزید فی العقل» «تجارت و کار عقل را زیاد می‌گرداند.» </a:t>
            </a:r>
          </a:p>
          <a:p>
            <a:endParaRPr lang="fa-IR" sz="6000" dirty="0"/>
          </a:p>
        </p:txBody>
      </p:sp>
    </p:spTree>
    <p:extLst>
      <p:ext uri="{BB962C8B-B14F-4D97-AF65-F5344CB8AC3E}">
        <p14:creationId xmlns:p14="http://schemas.microsoft.com/office/powerpoint/2010/main" val="1483479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8747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3چنانکه پیامبر(ص) فرمود: «ملعون من التی کله علی الناس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2960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5284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و در حدیث دیگر فرمود: «ملعون‌ ملعون من یضیع من یحول»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31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«و بشر الذین و امنوا و عملوا الصالحات ان لهم جنات تجری من تحتها‌ الانهار...»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9074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6ـ کم‌کاری بزرگترین عامل بدبختی: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چنانکه امام باقر(ع) می‌فرمایند: «این لا بغض الرجل ان یکون کسلانا عن امر دنیا و من کسل عن امر دنیاه فهو من امر آخرته اکسل»: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4611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4580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حقوق کارگر از دیدگاه اسلام: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تعیین مزد قبل از کار: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1ـ «نهی رسول‌الله(ص) ان یستعمل اجیرا حتی یعلم ما اجرته»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786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8747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3ـ شتاب در پرداخت مزد: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1ـ هشام‌بن‌ حکم از امام صادق(ع) نقل می‌کند در مورد کارگری که کار کرده است فرموده: «لا یحف عرقه حتی تعطیله اجرته.»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0954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2ـ شعیب می‌گوید: ما عده‌ای کارگر گرفته بودیم که در باغستان امام صادق(ع) کار می‌کردند و آخرین کارشان عصر بود، وقتی که عصر شد حضرت به نماینده‌اش فرمود: اعطهم اجور هم قبل ان یحف عرقهم.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82954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4ـ نکوهش در ندادن حق کارگر: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رسول‌اکرم(ص) فرمود: «من </a:t>
            </a:r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تاخیرا </a:t>
            </a:r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اجره فعلیه لعنه الله».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1039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1874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7113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امام صادق(ع) فرمود: «اقذر الذنوب ثلاثه، قتل البهیمه و حبس مهر المرئه و من منع الاجیر اجره».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0937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8203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بهترین کارها: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پیامبراکرم(ص) فرمود: «العباده سبعون جز أفضلها طلب الحلال».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1675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5437"/>
          </a:xfrm>
        </p:spPr>
        <p:txBody>
          <a:bodyPr>
            <a:noAutofit/>
          </a:bodyPr>
          <a:lstStyle/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همکاری در کار:</a:t>
            </a:r>
            <a:endParaRPr lang="en-US" sz="96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9600" kern="1200" dirty="0" smtClean="0">
                <a:solidFill>
                  <a:schemeClr val="tx1"/>
                </a:solidFill>
                <a:effectLst/>
              </a:rPr>
              <a:t>«یدالله مع الجماعه» </a:t>
            </a:r>
            <a:endParaRPr lang="fa-I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966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8213"/>
            <a:ext cx="10515600" cy="4922196"/>
          </a:xfrm>
        </p:spPr>
        <p:txBody>
          <a:bodyPr>
            <a:normAutofit fontScale="90000"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در سفری که پیامبراسلام(ص) به همراه جمعی از یارانش داشتند، می‌خواستند برای تهیه غذا گوسفندی را بکشند یکی ذبح گوسفند و دیگری پوست کندن و سومی پختن آن را به عهده گرفت که پیامبر(ص) فرمود: «و علی جمع الحطبه» «من هیزم جمع می‌کنم».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3882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عن‌النبی(ص) انه قال: «تحت ظل العرش یوم لاضل الاضله، رحل خرج ضارباً فی‌الارض یطلب من فضل‌الله ما یکف به نفسه و یعود به علی عیاله»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703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«تلک الجنه التی اورثتتموها بما کنتم تعلمون»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0742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0000"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کار و شخصیت در اسلام: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روی عن‌الکاظم انه قال: «الأس مما فی ایدی الناس عز المومن فی دینه و مروته فی نفسه و جلالته فی عسیرته، مهابته عند عیاله و هو اغنی الناس عند نفسه و عند جمیع الناس.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20597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0000"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عزت در سایه کار: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«عن زراره عن الصادق(ع): ان رجلاً أتاه فقال: اننی لا احسن ان اعمل عملاً بیدی، و لا احسن ان اتجر، و انا محارف محتاج. فقال(ع) اعمل و احمل علی رأسک واستغفن عن الناس»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65578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2518"/>
          </a:xfrm>
        </p:spPr>
        <p:txBody>
          <a:bodyPr>
            <a:noAutofit/>
          </a:bodyPr>
          <a:lstStyle/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محکم‌کاری:</a:t>
            </a:r>
            <a:endParaRPr lang="en-US" sz="7200" kern="1200" dirty="0" smtClean="0">
              <a:solidFill>
                <a:schemeClr val="tx1"/>
              </a:solidFill>
              <a:effectLst/>
            </a:endParaRPr>
          </a:p>
          <a:p>
            <a:pPr rtl="1"/>
            <a:r>
              <a:rPr lang="fa-IR" sz="7200" kern="1200" dirty="0" smtClean="0">
                <a:solidFill>
                  <a:schemeClr val="tx1"/>
                </a:solidFill>
                <a:effectLst/>
              </a:rPr>
              <a:t>قال النبی(ص): ان الله تعالی یحب اذا عمل احدکم عملاً ان یتقنه: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78446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5284"/>
          </a:xfrm>
        </p:spPr>
        <p:txBody>
          <a:bodyPr>
            <a:norm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کارهای روزانه: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قال علی(ع) لما لک الشتر: «وامض لکل یوم عمله، فان لکل یوم ما فیه.»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97400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9837"/>
          </a:xfrm>
        </p:spPr>
        <p:txBody>
          <a:bodyPr>
            <a:norm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خطر بیکاری: </a:t>
            </a:r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rtl="1"/>
            <a:r>
              <a:rPr lang="fa-IR" sz="6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«کان رسول‌الله(ص) اذا نظر الی الرحل ما عجبه مال: هل له حرفه؟ فان قالو: لا، قال: سقط من عینی. قیل: و کیف...»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2479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endParaRPr lang="en-US" sz="6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fa-IR" sz="6000" dirty="0"/>
              <a:t>لَّيْسَ بِأَمَانِيِّكُمْ وَلَا أَمَانِيِّ أَهْلِ الْكِتَابِ ۗ مَن يَعْمَلْ سُوءًا يُجْزَ بِهِ وَلَا يَجِدْ لَهُ مِن دُونِ اللَّـهِ وَلِيًّا وَلَا نَصِيرًا ﴿</a:t>
            </a:r>
            <a:r>
              <a:rPr lang="fa-IR" sz="6000" dirty="0">
                <a:hlinkClick r:id="rId3"/>
              </a:rPr>
              <a:t>١٢٣</a:t>
            </a:r>
            <a:r>
              <a:rPr lang="fa-IR" sz="6000" dirty="0"/>
              <a:t>﴾ وَمَن يَعْمَلْ مِنَ الصَّالِحَاتِ مِن ذَكَرٍ أَوْ أُنثَىٰ وَهُوَ مُؤْمِنٌ فَأُولَـٰئِكَ يَدْخُلُونَ الْجَنَّةَ وَلَا يُظْلَمُونَ نَقِيرًا ﴿</a:t>
            </a:r>
            <a:r>
              <a:rPr lang="fa-IR" sz="6000" dirty="0" smtClean="0">
                <a:hlinkClick r:id="rId4"/>
              </a:rPr>
              <a:t>١٢٤</a:t>
            </a:r>
            <a:r>
              <a:rPr lang="fa-IR" sz="6000" dirty="0" smtClean="0"/>
              <a:t>/نساء﴾ </a:t>
            </a:r>
            <a:endParaRPr lang="fa-IR" sz="6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284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fa-IR" sz="7200" dirty="0"/>
              <a:t>إِلَّا مَن تَابَ وَآمَنَ وَعَمِلَ صَالِحًا فَأُولَـٰئِكَ يَدْخُلُونَ الْجَنَّةَ وَلَا يُظْلَمُونَ شَيْئًا ﴿</a:t>
            </a:r>
            <a:r>
              <a:rPr lang="fa-IR" sz="7200" dirty="0">
                <a:hlinkClick r:id="rId3"/>
              </a:rPr>
              <a:t>٦٠</a:t>
            </a:r>
            <a:r>
              <a:rPr lang="fa-IR" sz="7200" dirty="0"/>
              <a:t>﴾ جَنَّاتِ عَدْنٍ الَّتِي وَعَدَ الرَّحْمَـٰنُ عِبَادَهُ بِالْغَيْبِ ۚ إِنَّهُ كَانَ وَعْدُهُ مَأْتِيًّا </a:t>
            </a:r>
            <a:r>
              <a:rPr lang="fa-IR" sz="7200" dirty="0" smtClean="0"/>
              <a:t>﴿مریم/</a:t>
            </a:r>
            <a:r>
              <a:rPr lang="fa-IR" sz="7200" dirty="0" smtClean="0">
                <a:hlinkClick r:id="rId4"/>
              </a:rPr>
              <a:t>٦١</a:t>
            </a:r>
            <a:r>
              <a:rPr lang="fa-IR" sz="7200" dirty="0"/>
              <a:t>﴾ </a:t>
            </a:r>
            <a:endParaRPr lang="fa-IR" sz="7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38928"/>
            <a:ext cx="10515600" cy="1819072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385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ctr"/>
            <a:r>
              <a:rPr lang="fa-IR" sz="8800" dirty="0"/>
              <a:t>أَمَّا الَّذِينَ آمَنُوا وَعَمِلُوا الصَّالِحَاتِ فَلَهُمْ جَنَّاتُ الْمَأْوَىٰ نُزُلًا بِمَا كَانُوا يَعْمَلُونَ ﴿</a:t>
            </a:r>
            <a:r>
              <a:rPr lang="fa-IR" sz="8800" dirty="0" smtClean="0">
                <a:hlinkClick r:id="rId3"/>
              </a:rPr>
              <a:t>١٩</a:t>
            </a:r>
            <a:r>
              <a:rPr lang="fa-IR" sz="8800" dirty="0" smtClean="0"/>
              <a:t>/سجده﴾</a:t>
            </a:r>
            <a:endParaRPr lang="fa-IR" sz="8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722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4645</Words>
  <Application>Microsoft Office PowerPoint</Application>
  <PresentationFormat>Widescreen</PresentationFormat>
  <Paragraphs>285</Paragraphs>
  <Slides>65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Office Theme</vt:lpstr>
      <vt:lpstr>بسم الله الرحمن الرحیم</vt:lpstr>
      <vt:lpstr>PowerPoint Presentation</vt:lpstr>
      <vt:lpstr> آیا خداوند سبحان کار میکند؟ باید گفت: آری، خدا کار می‌کند، ان ‌الله یفعل ما یرید. </vt:lpstr>
      <vt:lpstr>کار و عمل صالح کدام است؟  عملو الصالحات، به صورت مکرر و مطلق در قرآن استفاده شده است  تعریف کار: </vt:lpstr>
      <vt:lpstr>«و بشر الذین و امنوا و عملوا الصالحات ان لهم جنات تجری من تحتها‌ الانهار...» </vt:lpstr>
      <vt:lpstr>«تلک الجنه التی اورثتتموها بما کنتم تعلمون»</vt:lpstr>
      <vt:lpstr>PowerPoint Presentation</vt:lpstr>
      <vt:lpstr>PowerPoint Presentation</vt:lpstr>
      <vt:lpstr>PowerPoint Presentation</vt:lpstr>
      <vt:lpstr>PowerPoint Presentation</vt:lpstr>
      <vt:lpstr>قُلْ إِنَّمَا أَنَا بَشَرٌ مِّثْلُكُمْ يُوحَىٰ إِلَيَّ أَنَّمَا إِلَـٰهُكُمْ إِلَـٰهٌ وَاحِدٌ ۖ فَمَن كَانَ يَرْجُو لِقَاءَ رَبِّهِ فَلْيَعْمَلْ عَمَلًا صَالِحًا وَلَا يُشْرِكْ بِعِبَادَةِ رَبِّهِ أَحَدًا ﴿/کهف١١٠﴾ </vt:lpstr>
      <vt:lpstr>  کار و کارگر از نظر پیامبراکرم(ص):  «اذا عمل احدکم عملا فلیتقنه» </vt:lpstr>
      <vt:lpstr>  «اذا کان یوم ‌القیامه نادی مناد من عمل عملا لغیر الله فلیطلب ثوابه ممن عمله له» </vt:lpstr>
      <vt:lpstr>«ان احب عبادالله من حبب الیه المعروف حبب الیه فعاله» </vt:lpstr>
      <vt:lpstr>   «ان الله تعالی یحب اذا عمل احدکم عملا ان یتقنه» </vt:lpstr>
      <vt:lpstr>فان قیل العمل مع العلم کثیر و کثیر العمل مع الجهل قلیل» </vt:lpstr>
      <vt:lpstr>«خذالامر بالتدبیر» «کل معروف صدقه» </vt:lpstr>
      <vt:lpstr>  انجام کار باعث آمرزش گناه است: ... وَمَن يُؤْمِن بِاللَّـهِ وَيَعْمَلْ صَالِحًا يُكَفِّرْ عَنْهُ سَيِّئَاتِهِ وَيُدْخِلْهُ جَنَّاتٍ تَجْرِي مِن تَحْتِهَا الْأَنْهَارُ خَالِدِينَ فِيهَا أَبَدًا ۚ ذَٰلِكَ الْفَوْزُ الْعَظِيمُ ﴿/تغابن٩﴾ </vt:lpstr>
      <vt:lpstr>قال رسول‌الله(ص): «العباده سبعون جز افضلها طلب الحلال</vt:lpstr>
      <vt:lpstr>کار و عبادت:  الکاد علی عیاله کالمجاهد فی سبیل الله"</vt:lpstr>
      <vt:lpstr> کار و تلاش از دیدگاه قرآن کریم: در قرآن کریم کلمات زیر بیانگر کار و تلاش می‌باشد:  1ـ عمل: 2. کسب3.سعی4.جهد5.فعل انجام دادن6.شغل </vt:lpstr>
      <vt:lpstr>1.عمل :یعنی کار، کردار، فعل این کلمه در قرآن 366 مورد آمده است. </vt:lpstr>
      <vt:lpstr> 2ـ کسب:  روزی جستن، حاصل کردن، شغل، پیشه این کلمات در قرآن 66 مرتبه آمده است. </vt:lpstr>
      <vt:lpstr> 3ـ سعی:  یعنی کوشیدن، کار کردن، </vt:lpstr>
      <vt:lpstr>عمل کردن. این کلمه نیز 30 با در قرآن ذکر شده است.  4ـ جهد:  یعنی کوشیدن، رنج بردن، سعی،</vt:lpstr>
      <vt:lpstr> تلاش، این کلمات با مشتقات آن 41 مورد آمده است.  5ـ فعل انجام دادن: کار کردن، عمل، کار، کردار این کلمات نیز در قرآن 107 مورد آمده است. </vt:lpstr>
      <vt:lpstr> 6ـ شغل:  یعنی کار و پیشه و حرفه این کلمه با مشتقات آن نیز 2 مورد بیان شده است. </vt:lpstr>
      <vt:lpstr> «در قرآن کریم آیات فراوانی است که انسان را تشویق و توصیه بر طلب روزی و رزق حلال می‌نماید در سوره مبارکه جمعه می‌فرماید: فَإِذَا قُضِيَتِ الصَّلَاةُ فَانتَشِرُوا فِي الْأَرْضِ وَابْتَغُوا مِن فَضْلِ اللَّـهِ وَاذْكُرُوا اللَّـهَ كَثِيرًا لَّعَلَّكُمْ تُفْلِحُونَ ﴿١٠﴾ </vt:lpstr>
      <vt:lpstr>خطاب خداوند به حضرت داوود(ع) در مورد ارزش کار:  در روایت آمده است که خداوند متعال به حضرت داوود(ع) وحی فرمودند «انک عبد صالح لولا انک تاکل من بیت المال» </vt:lpstr>
      <vt:lpstr>در روایتی از امام هفتم(ع) نقل شده است که می‌فرمود: رسول‌الله(ص) و امیرالمؤمنین(ع) و ابائی کلهم کانوا قد عملوا با یدیهم و هومن عمل‌النبیین و المرسلین و الوصیا و الصالحین» </vt:lpstr>
      <vt:lpstr>  در حدیث شریف: الکاد علی عیاله کالمجاهد فی سبیل‌الله:</vt:lpstr>
      <vt:lpstr>روایتی دیگر از امام باقر(ع) چنین می‌فرماید: ممن طلب استغناناً(عن الناس و سیعیا علی اهله و تعطفاً علی جاره لقی الله عزوجل یوم القیامه و وجهه مثل القمر لیله البدر: </vt:lpstr>
      <vt:lpstr>  در روایتی از حضرت امام صادق(ع) نقل شده است: به معلی: قال: رانی ابوعبدالله علیه السلام و قد تاخرت عن السوق فقال: اغد الی غرک "</vt:lpstr>
      <vt:lpstr> پیامبراکرم(ص) فرمودند: من اکل من کته یکون یوم القیامه فی مداد الانبیا و یاخذ ثواب الانبیا </vt:lpstr>
      <vt:lpstr>در روایتی از نبی‌مکرم‌اسلام(ص) آمده است که: ان رسول‌الله(ص) لما اقبل من غزوه تبوک استقبله لقد الانصاری فصافحه النبی(ص) ...، </vt:lpstr>
      <vt:lpstr>اخلاص در کار  امام علی(ع): «اخلصوا اعمالکم تسعدوا" اعمال خود را خالص کنید تا سعادتمند شوید».  در حدیث مشهوری پیامبراکرم(ص) می‌فرماید: «نیه المومن خیر من عمله و نیه الکافر شر من عمله و کل عامل یعمل علی نیته». </vt:lpstr>
      <vt:lpstr>در حدیثی از امام ششم آمده است: «والعمل الخالص الذی لا تریدان یحمدک علیه احد الا الله عزوجل» </vt:lpstr>
      <vt:lpstr>کار بالاترین عبادت پیامبراکرم(ص) می‌فرماید: «العباده سبعون جزاً افضلها طلب الحلال». </vt:lpstr>
      <vt:lpstr> 2. کار بالاترین جهاد: چنانکه امام صادق(ع) می‌فرمایند: «الکاد لعیاله کالمجاهد فی سبیل‌الله». </vt:lpstr>
      <vt:lpstr>  3. کار موجب عزت و بزرگی: </vt:lpstr>
      <vt:lpstr> 4. کار، ایمان و مردانگی:  امام صادق(ع) فرمود: اصلاح المال من الایمان. </vt:lpstr>
      <vt:lpstr>   5. کار و تکامل عقل: امام صادق(ع) فرمود: التجاره تزید فی العقل. «تجارت عقل را زیاد میکند.» </vt:lpstr>
      <vt:lpstr> 7. کار موجب کمال: پیامبراکرم(ص) فرمود: نعم العون علی تقوی الله الغنی. </vt:lpstr>
      <vt:lpstr>   8. ارتباط کار با سعادت آخرت بشر: امام صادق(ع) فرمود: «لاخیر فیمن لا یحب جمع‌المال من حلال یکف به وجهه و یقض به ردیفه و یصل به رحمه» </vt:lpstr>
      <vt:lpstr>مفاسد و زیان‌های بیکاری و سستی از نظر اسلام:  1ـ بیکار، مورد غضب خداست امام صادق(ع) نقل می‌کند: «ان الله یبغض کثره النوم و کثره الفراغ». </vt:lpstr>
      <vt:lpstr>و حضرت موسی‌بن جعفر(ع) فرمود: «ان‌الله عزوجل یبغض القبر النوام ان الله یبغض العبد الفارغ.»</vt:lpstr>
      <vt:lpstr>PowerPoint Presentation</vt:lpstr>
      <vt:lpstr>3چنانکه پیامبر(ص) فرمود: «ملعون من التی کله علی الناس</vt:lpstr>
      <vt:lpstr>و در حدیث دیگر فرمود: «ملعون‌ ملعون من یضیع من یحول» </vt:lpstr>
      <vt:lpstr>6ـ کم‌کاری بزرگترین عامل بدبختی:  چنانکه امام باقر(ع) می‌فرمایند: «این لا بغض الرجل ان یکون کسلانا عن امر دنیا و من کسل عن امر دنیاه فهو من امر آخرته اکسل»: </vt:lpstr>
      <vt:lpstr>حقوق کارگر از دیدگاه اسلام:  تعیین مزد قبل از کار:  1ـ «نهی رسول‌الله(ص) ان یستعمل اجیرا حتی یعلم ما اجرته» </vt:lpstr>
      <vt:lpstr>3ـ شتاب در پرداخت مزد:  1ـ هشام‌بن‌ حکم از امام صادق(ع) نقل می‌کند در مورد کارگری که کار کرده است فرموده: «لا یحف عرقه حتی تعطیله اجرته.» </vt:lpstr>
      <vt:lpstr>2ـ شعیب می‌گوید: ما عده‌ای کارگر گرفته بودیم که در باغستان امام صادق(ع) کار می‌کردند و آخرین کارشان عصر بود، وقتی که عصر شد حضرت به نماینده‌اش فرمود: اعطهم اجور هم قبل ان یحف عرقهم. </vt:lpstr>
      <vt:lpstr>4ـ نکوهش در ندادن حق کارگر:  رسول‌اکرم(ص) فرمود: «من تاخیرا اجره فعلیه لعنه الله». </vt:lpstr>
      <vt:lpstr>امام صادق(ع) فرمود: «اقذر الذنوب ثلاثه، قتل البهیمه و حبس مهر المرئه و من منع الاجیر اجره». </vt:lpstr>
      <vt:lpstr>بهترین کارها: پیامبراکرم(ص) فرمود: «العباده سبعون جز أفضلها طلب الحلال». </vt:lpstr>
      <vt:lpstr>  همکاری در کار: «یدالله مع الجماعه» </vt:lpstr>
      <vt:lpstr>در سفری که پیامبراسلام(ص) به همراه جمعی از یارانش داشتند، می‌خواستند برای تهیه غذا گوسفندی را بکشند یکی ذبح گوسفند و دیگری پوست کندن و سومی پختن آن را به عهده گرفت که پیامبر(ص) فرمود: «و علی جمع الحطبه» «من هیزم جمع می‌کنم». </vt:lpstr>
      <vt:lpstr>عن‌النبی(ص) انه قال: «تحت ظل العرش یوم لاضل الاضله، رحل خرج ضارباً فی‌الارض یطلب من فضل‌الله ما یکف به نفسه و یعود به علی عیاله»</vt:lpstr>
      <vt:lpstr> کار و شخصیت در اسلام: روی عن‌الکاظم انه قال: «الأس مما فی ایدی الناس عز المومن فی دینه و مروته فی نفسه و جلالته فی عسیرته، مهابته عند عیاله و هو اغنی الناس عند نفسه و عند جمیع الناس. </vt:lpstr>
      <vt:lpstr> عزت در سایه کار:  «عن زراره عن الصادق(ع): ان رجلاً أتاه فقال: اننی لا احسن ان اعمل عملاً بیدی، و لا احسن ان اتجر، و انا محارف محتاج. فقال(ع) اعمل و احمل علی رأسک واستغفن عن الناس» </vt:lpstr>
      <vt:lpstr>محکم‌کاری: قال النبی(ص): ان الله تعالی یحب اذا عمل احدکم عملاً ان یتقنه:</vt:lpstr>
      <vt:lpstr> کارهای روزانه:  قال علی(ع) لما لک الشتر: «وامض لکل یوم عمله، فان لکل یوم ما فیه.»</vt:lpstr>
      <vt:lpstr> خطر بیکاری:  «کان رسول‌الله(ص) اذا نظر الی الرحل ما عجبه مال: هل له حرفه؟ فان قالو: لا، قال: سقط من عینی. قیل: و کیف...»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کار وکار گر در دیدگاه اسلام  معانی کار در فرهنگ اسلامی:  «کار در لغت فارسی در معانی مختلف استعمال شده است.  1 ـ به معنی شغل، عمل، پیشه بکار رفته است.  2 ـ رفتار و کردار  3 ـ آنچه در عالم خارج تحقق می‌یابد  4ـ ممارست، اشتغال، تمرین  5ـ حادثه  6ـ صنعت و هنر  7ـ رنج و زحمت  8ـ بنا و ساختمان  9ـ حاجت احتیاج  10 ـ وسیله معیشت» کار عین عبادت است:</dc:title>
  <dc:creator>fatemeh</dc:creator>
  <cp:lastModifiedBy>fatemeh</cp:lastModifiedBy>
  <cp:revision>14</cp:revision>
  <dcterms:created xsi:type="dcterms:W3CDTF">2014-08-30T17:39:26Z</dcterms:created>
  <dcterms:modified xsi:type="dcterms:W3CDTF">2014-08-30T19:44:35Z</dcterms:modified>
</cp:coreProperties>
</file>