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5" r:id="rId6"/>
    <p:sldId id="266" r:id="rId7"/>
    <p:sldId id="282" r:id="rId8"/>
    <p:sldId id="267" r:id="rId9"/>
    <p:sldId id="283" r:id="rId10"/>
    <p:sldId id="268" r:id="rId11"/>
    <p:sldId id="284" r:id="rId12"/>
    <p:sldId id="269" r:id="rId13"/>
    <p:sldId id="285" r:id="rId14"/>
    <p:sldId id="270" r:id="rId15"/>
    <p:sldId id="286" r:id="rId16"/>
    <p:sldId id="271" r:id="rId17"/>
    <p:sldId id="287" r:id="rId18"/>
    <p:sldId id="272" r:id="rId19"/>
    <p:sldId id="288" r:id="rId20"/>
    <p:sldId id="273" r:id="rId21"/>
    <p:sldId id="289" r:id="rId22"/>
    <p:sldId id="274" r:id="rId23"/>
    <p:sldId id="290" r:id="rId24"/>
    <p:sldId id="292" r:id="rId25"/>
    <p:sldId id="293" r:id="rId26"/>
    <p:sldId id="294" r:id="rId27"/>
    <p:sldId id="295" r:id="rId28"/>
    <p:sldId id="296" r:id="rId29"/>
    <p:sldId id="297" r:id="rId30"/>
    <p:sldId id="298" r:id="rId31"/>
    <p:sldId id="299" r:id="rId32"/>
    <p:sldId id="300" r:id="rId33"/>
    <p:sldId id="301" r:id="rId34"/>
    <p:sldId id="302" r:id="rId35"/>
    <p:sldId id="291" r:id="rId3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71" autoAdjust="0"/>
    <p:restoredTop sz="92031" autoAdjust="0"/>
  </p:normalViewPr>
  <p:slideViewPr>
    <p:cSldViewPr snapToGrid="0">
      <p:cViewPr varScale="1">
        <p:scale>
          <a:sx n="65" d="100"/>
          <a:sy n="65" d="100"/>
        </p:scale>
        <p:origin x="66" y="198"/>
      </p:cViewPr>
      <p:guideLst>
        <p:guide orient="horz" pos="2160"/>
        <p:guide pos="3840"/>
      </p:guideLst>
    </p:cSldViewPr>
  </p:slideViewPr>
  <p:outlineViewPr>
    <p:cViewPr>
      <p:scale>
        <a:sx n="33" d="100"/>
        <a:sy n="33" d="100"/>
      </p:scale>
      <p:origin x="0" y="-220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35966-D59B-44E5-BEE0-24A61876197F}" type="doc">
      <dgm:prSet loTypeId="urn:microsoft.com/office/officeart/2005/8/layout/hList6" loCatId="list" qsTypeId="urn:microsoft.com/office/officeart/2005/8/quickstyle/3d1" qsCatId="3D" csTypeId="urn:microsoft.com/office/officeart/2005/8/colors/colorful4" csCatId="colorful" phldr="1"/>
      <dgm:spPr/>
      <dgm:t>
        <a:bodyPr/>
        <a:lstStyle/>
        <a:p>
          <a:pPr rtl="1"/>
          <a:endParaRPr lang="fa-IR"/>
        </a:p>
      </dgm:t>
    </dgm:pt>
    <dgm:pt modelId="{7F9195DC-1BB3-405F-9A1F-33F0B3648ABC}">
      <dgm:prSet phldrT="[Text]"/>
      <dgm:spPr/>
      <dgm:t>
        <a:bodyPr/>
        <a:lstStyle/>
        <a:p>
          <a:pPr rtl="1"/>
          <a:r>
            <a:rPr lang="fa-IR" dirty="0" smtClean="0">
              <a:cs typeface="B Mitra" panose="00000400000000000000" pitchFamily="2" charset="-78"/>
            </a:rPr>
            <a:t>امام على عليه السلام : روزى را بجوييد ؛ زيرا روزى براى جوينده آن ضمانت شده است.</a:t>
          </a:r>
          <a:endParaRPr lang="fa-IR" dirty="0">
            <a:cs typeface="B Mitra" panose="00000400000000000000" pitchFamily="2" charset="-78"/>
          </a:endParaRPr>
        </a:p>
      </dgm:t>
    </dgm:pt>
    <dgm:pt modelId="{DFF025FA-6344-43C9-B156-409B59FBB2F6}" type="parTrans" cxnId="{D0024F48-96C5-4A0D-8248-AC716B251E4F}">
      <dgm:prSet/>
      <dgm:spPr/>
      <dgm:t>
        <a:bodyPr/>
        <a:lstStyle/>
        <a:p>
          <a:pPr rtl="1"/>
          <a:endParaRPr lang="fa-IR"/>
        </a:p>
      </dgm:t>
    </dgm:pt>
    <dgm:pt modelId="{315E7C26-D9D4-4B46-B28F-EC874A1C8515}" type="sibTrans" cxnId="{D0024F48-96C5-4A0D-8248-AC716B251E4F}">
      <dgm:prSet/>
      <dgm:spPr/>
      <dgm:t>
        <a:bodyPr/>
        <a:lstStyle/>
        <a:p>
          <a:pPr rtl="1"/>
          <a:endParaRPr lang="fa-IR"/>
        </a:p>
      </dgm:t>
    </dgm:pt>
    <dgm:pt modelId="{A071921B-7DD1-47E6-A11E-A98AB3A6554D}" type="pres">
      <dgm:prSet presAssocID="{C6D35966-D59B-44E5-BEE0-24A61876197F}" presName="Name0" presStyleCnt="0">
        <dgm:presLayoutVars>
          <dgm:dir val="rev"/>
          <dgm:resizeHandles val="exact"/>
        </dgm:presLayoutVars>
      </dgm:prSet>
      <dgm:spPr/>
      <dgm:t>
        <a:bodyPr/>
        <a:lstStyle/>
        <a:p>
          <a:pPr rtl="1"/>
          <a:endParaRPr lang="fa-IR"/>
        </a:p>
      </dgm:t>
    </dgm:pt>
    <dgm:pt modelId="{1952FCA1-7301-4422-82B2-21F14F339E77}" type="pres">
      <dgm:prSet presAssocID="{7F9195DC-1BB3-405F-9A1F-33F0B3648ABC}" presName="node" presStyleLbl="node1" presStyleIdx="0" presStyleCnt="1">
        <dgm:presLayoutVars>
          <dgm:bulletEnabled val="1"/>
        </dgm:presLayoutVars>
      </dgm:prSet>
      <dgm:spPr/>
      <dgm:t>
        <a:bodyPr/>
        <a:lstStyle/>
        <a:p>
          <a:pPr rtl="1"/>
          <a:endParaRPr lang="fa-IR"/>
        </a:p>
      </dgm:t>
    </dgm:pt>
  </dgm:ptLst>
  <dgm:cxnLst>
    <dgm:cxn modelId="{5953AA44-4CFE-4A09-87F6-FCA5FD77486F}" type="presOf" srcId="{7F9195DC-1BB3-405F-9A1F-33F0B3648ABC}" destId="{1952FCA1-7301-4422-82B2-21F14F339E77}" srcOrd="0" destOrd="0" presId="urn:microsoft.com/office/officeart/2005/8/layout/hList6"/>
    <dgm:cxn modelId="{D0024F48-96C5-4A0D-8248-AC716B251E4F}" srcId="{C6D35966-D59B-44E5-BEE0-24A61876197F}" destId="{7F9195DC-1BB3-405F-9A1F-33F0B3648ABC}" srcOrd="0" destOrd="0" parTransId="{DFF025FA-6344-43C9-B156-409B59FBB2F6}" sibTransId="{315E7C26-D9D4-4B46-B28F-EC874A1C8515}"/>
    <dgm:cxn modelId="{30AFBBAF-7FAA-467E-9841-BE23BC15BD2B}" type="presOf" srcId="{C6D35966-D59B-44E5-BEE0-24A61876197F}" destId="{A071921B-7DD1-47E6-A11E-A98AB3A6554D}" srcOrd="0" destOrd="0" presId="urn:microsoft.com/office/officeart/2005/8/layout/hList6"/>
    <dgm:cxn modelId="{4DCD7B1E-A5E9-4AA4-A3E7-0BD97D0E860A}" type="presParOf" srcId="{A071921B-7DD1-47E6-A11E-A98AB3A6554D}" destId="{1952FCA1-7301-4422-82B2-21F14F339E77}"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5293F6-0135-4D08-88DF-9F5A56AA7660}" type="doc">
      <dgm:prSet loTypeId="urn:microsoft.com/office/officeart/2005/8/layout/vList2" loCatId="list" qsTypeId="urn:microsoft.com/office/officeart/2005/8/quickstyle/3d5" qsCatId="3D" csTypeId="urn:microsoft.com/office/officeart/2005/8/colors/colorful1" csCatId="colorful" phldr="1"/>
      <dgm:spPr>
        <a:scene3d>
          <a:camera prst="orthographicFront" zoom="95000">
            <a:rot lat="0" lon="0" rev="0"/>
          </a:camera>
          <a:lightRig rig="balanced" dir="t">
            <a:rot lat="0" lon="0" rev="8700000"/>
          </a:lightRig>
        </a:scene3d>
      </dgm:spPr>
      <dgm:t>
        <a:bodyPr/>
        <a:lstStyle/>
        <a:p>
          <a:pPr rtl="1"/>
          <a:endParaRPr lang="fa-IR"/>
        </a:p>
      </dgm:t>
    </dgm:pt>
    <dgm:pt modelId="{7692765D-E02A-47B6-9BC4-CC05BB1E4B74}">
      <dgm:prSet phldrT="[Text]"/>
      <dgm:spPr>
        <a:ln>
          <a:noFill/>
        </a:ln>
        <a:effectLst>
          <a:outerShdw blurRad="44450" dist="27940" dir="5400000" algn="ctr">
            <a:srgbClr val="000000">
              <a:alpha val="32000"/>
            </a:srgbClr>
          </a:outerShdw>
        </a:effectLst>
        <a:scene3d>
          <a:camera prst="orthographicFront" zoom="95000">
            <a:rot lat="0" lon="0" rev="0"/>
          </a:camera>
          <a:lightRig rig="balanced" dir="t">
            <a:rot lat="0" lon="0" rev="8700000"/>
          </a:lightRig>
        </a:scene3d>
        <a:sp3d>
          <a:bevelT w="190500" h="38100"/>
        </a:sp3d>
      </dgm:spPr>
      <dgm:t>
        <a:bodyPr/>
        <a:lstStyle/>
        <a:p>
          <a:pPr algn="justLow" rtl="1"/>
          <a:r>
            <a:rPr lang="fa-IR" b="1" dirty="0" smtClean="0">
              <a:cs typeface="B Mitra" panose="00000400000000000000" pitchFamily="2" charset="-78"/>
            </a:rPr>
            <a:t>پيامبر خدا صلى الله عليه و آله : مبادا با پرداختن به كسب روزى تضمين شده، از آنچه بر تو واجب شده است بازمانى ؛ زيرا قسمت تو از روزى مى رسد و آنچه قسمت تو نباشد به آن دست نمى يابى </a:t>
          </a:r>
          <a:endParaRPr lang="fa-IR" b="1" dirty="0">
            <a:cs typeface="B Mitra" panose="00000400000000000000" pitchFamily="2" charset="-78"/>
          </a:endParaRPr>
        </a:p>
      </dgm:t>
    </dgm:pt>
    <dgm:pt modelId="{83FC9A87-0EA0-4B85-B8EF-7FB212709E2E}" type="parTrans" cxnId="{365A65D1-B1F1-4643-A82D-F57DC8CC4144}">
      <dgm:prSet/>
      <dgm:spPr/>
      <dgm:t>
        <a:bodyPr/>
        <a:lstStyle/>
        <a:p>
          <a:pPr rtl="1"/>
          <a:endParaRPr lang="fa-IR"/>
        </a:p>
      </dgm:t>
    </dgm:pt>
    <dgm:pt modelId="{B9BF9896-64B8-4471-8F2F-2550C4258F32}" type="sibTrans" cxnId="{365A65D1-B1F1-4643-A82D-F57DC8CC4144}">
      <dgm:prSet/>
      <dgm:spPr/>
      <dgm:t>
        <a:bodyPr/>
        <a:lstStyle/>
        <a:p>
          <a:pPr rtl="1"/>
          <a:endParaRPr lang="fa-IR"/>
        </a:p>
      </dgm:t>
    </dgm:pt>
    <dgm:pt modelId="{B7EC62B8-203F-4C4D-AA80-9200CFA57E51}">
      <dgm:prSet phldrT="[Text]"/>
      <dgm:spPr>
        <a:ln>
          <a:noFill/>
        </a:ln>
        <a:effectLst>
          <a:outerShdw blurRad="44450" dist="27940" dir="5400000" algn="ctr">
            <a:srgbClr val="000000">
              <a:alpha val="32000"/>
            </a:srgbClr>
          </a:outerShdw>
        </a:effectLst>
        <a:sp3d>
          <a:bevelT w="190500" h="38100"/>
        </a:sp3d>
      </dgm:spPr>
      <dgm:t>
        <a:bodyPr/>
        <a:lstStyle/>
        <a:p>
          <a:pPr rtl="1"/>
          <a:r>
            <a:rPr lang="fa-IR" b="1" dirty="0" smtClean="0">
              <a:cs typeface="B Mitra" panose="00000400000000000000" pitchFamily="2" charset="-78"/>
            </a:rPr>
            <a:t>امام عسكرى عليه السلام : مبادا [سرگرم شدن به] روزى ضمانت شده ، تو را از كار واجبى باز دارد </a:t>
          </a:r>
          <a:endParaRPr lang="fa-IR" b="1" dirty="0">
            <a:cs typeface="B Mitra" panose="00000400000000000000" pitchFamily="2" charset="-78"/>
          </a:endParaRPr>
        </a:p>
      </dgm:t>
    </dgm:pt>
    <dgm:pt modelId="{087CF3BB-1DC0-4958-9E29-DD9C2D4B8A00}" type="parTrans" cxnId="{80686E17-2DF0-4D71-9032-1137490C4274}">
      <dgm:prSet/>
      <dgm:spPr/>
      <dgm:t>
        <a:bodyPr/>
        <a:lstStyle/>
        <a:p>
          <a:pPr rtl="1"/>
          <a:endParaRPr lang="fa-IR"/>
        </a:p>
      </dgm:t>
    </dgm:pt>
    <dgm:pt modelId="{89DB9C8E-983C-49B7-859A-B70920EF1B20}" type="sibTrans" cxnId="{80686E17-2DF0-4D71-9032-1137490C4274}">
      <dgm:prSet/>
      <dgm:spPr/>
      <dgm:t>
        <a:bodyPr/>
        <a:lstStyle/>
        <a:p>
          <a:pPr rtl="1"/>
          <a:endParaRPr lang="fa-IR"/>
        </a:p>
      </dgm:t>
    </dgm:pt>
    <dgm:pt modelId="{C9E0A62E-5B7A-4BFC-BB50-3996010E9663}" type="pres">
      <dgm:prSet presAssocID="{CE5293F6-0135-4D08-88DF-9F5A56AA7660}" presName="linear" presStyleCnt="0">
        <dgm:presLayoutVars>
          <dgm:animLvl val="lvl"/>
          <dgm:resizeHandles val="exact"/>
        </dgm:presLayoutVars>
      </dgm:prSet>
      <dgm:spPr/>
      <dgm:t>
        <a:bodyPr/>
        <a:lstStyle/>
        <a:p>
          <a:pPr rtl="1"/>
          <a:endParaRPr lang="fa-IR"/>
        </a:p>
      </dgm:t>
    </dgm:pt>
    <dgm:pt modelId="{E0F8EC03-23A7-40AC-87A1-4433EB96715A}" type="pres">
      <dgm:prSet presAssocID="{7692765D-E02A-47B6-9BC4-CC05BB1E4B74}" presName="parentText" presStyleLbl="node1" presStyleIdx="0" presStyleCnt="2">
        <dgm:presLayoutVars>
          <dgm:chMax val="0"/>
          <dgm:bulletEnabled val="1"/>
        </dgm:presLayoutVars>
      </dgm:prSet>
      <dgm:spPr/>
      <dgm:t>
        <a:bodyPr/>
        <a:lstStyle/>
        <a:p>
          <a:pPr rtl="1"/>
          <a:endParaRPr lang="fa-IR"/>
        </a:p>
      </dgm:t>
    </dgm:pt>
    <dgm:pt modelId="{94EA6641-19B3-4C2E-AF35-D8996950C80E}" type="pres">
      <dgm:prSet presAssocID="{B9BF9896-64B8-4471-8F2F-2550C4258F32}" presName="spacer" presStyleCnt="0"/>
      <dgm:spPr/>
    </dgm:pt>
    <dgm:pt modelId="{F97DBCF9-EF44-42E0-B2AE-2FB0AF2E5E09}" type="pres">
      <dgm:prSet presAssocID="{B7EC62B8-203F-4C4D-AA80-9200CFA57E51}" presName="parentText" presStyleLbl="node1" presStyleIdx="1" presStyleCnt="2">
        <dgm:presLayoutVars>
          <dgm:chMax val="0"/>
          <dgm:bulletEnabled val="1"/>
        </dgm:presLayoutVars>
      </dgm:prSet>
      <dgm:spPr/>
      <dgm:t>
        <a:bodyPr/>
        <a:lstStyle/>
        <a:p>
          <a:pPr rtl="1"/>
          <a:endParaRPr lang="fa-IR"/>
        </a:p>
      </dgm:t>
    </dgm:pt>
  </dgm:ptLst>
  <dgm:cxnLst>
    <dgm:cxn modelId="{365A65D1-B1F1-4643-A82D-F57DC8CC4144}" srcId="{CE5293F6-0135-4D08-88DF-9F5A56AA7660}" destId="{7692765D-E02A-47B6-9BC4-CC05BB1E4B74}" srcOrd="0" destOrd="0" parTransId="{83FC9A87-0EA0-4B85-B8EF-7FB212709E2E}" sibTransId="{B9BF9896-64B8-4471-8F2F-2550C4258F32}"/>
    <dgm:cxn modelId="{80686E17-2DF0-4D71-9032-1137490C4274}" srcId="{CE5293F6-0135-4D08-88DF-9F5A56AA7660}" destId="{B7EC62B8-203F-4C4D-AA80-9200CFA57E51}" srcOrd="1" destOrd="0" parTransId="{087CF3BB-1DC0-4958-9E29-DD9C2D4B8A00}" sibTransId="{89DB9C8E-983C-49B7-859A-B70920EF1B20}"/>
    <dgm:cxn modelId="{78159873-6154-4421-B82B-86DC0B1DDBE9}" type="presOf" srcId="{CE5293F6-0135-4D08-88DF-9F5A56AA7660}" destId="{C9E0A62E-5B7A-4BFC-BB50-3996010E9663}" srcOrd="0" destOrd="0" presId="urn:microsoft.com/office/officeart/2005/8/layout/vList2"/>
    <dgm:cxn modelId="{82D0C334-EEF6-40F2-898C-B2D8F89FBD9D}" type="presOf" srcId="{B7EC62B8-203F-4C4D-AA80-9200CFA57E51}" destId="{F97DBCF9-EF44-42E0-B2AE-2FB0AF2E5E09}" srcOrd="0" destOrd="0" presId="urn:microsoft.com/office/officeart/2005/8/layout/vList2"/>
    <dgm:cxn modelId="{EC5F096F-D2E6-4793-AB60-897A44E9BAD5}" type="presOf" srcId="{7692765D-E02A-47B6-9BC4-CC05BB1E4B74}" destId="{E0F8EC03-23A7-40AC-87A1-4433EB96715A}" srcOrd="0" destOrd="0" presId="urn:microsoft.com/office/officeart/2005/8/layout/vList2"/>
    <dgm:cxn modelId="{C1156B06-1AE0-4DDD-A2DE-6A7DB26E693C}" type="presParOf" srcId="{C9E0A62E-5B7A-4BFC-BB50-3996010E9663}" destId="{E0F8EC03-23A7-40AC-87A1-4433EB96715A}" srcOrd="0" destOrd="0" presId="urn:microsoft.com/office/officeart/2005/8/layout/vList2"/>
    <dgm:cxn modelId="{D3251407-7538-442F-93A4-E14E8DFACDBF}" type="presParOf" srcId="{C9E0A62E-5B7A-4BFC-BB50-3996010E9663}" destId="{94EA6641-19B3-4C2E-AF35-D8996950C80E}" srcOrd="1" destOrd="0" presId="urn:microsoft.com/office/officeart/2005/8/layout/vList2"/>
    <dgm:cxn modelId="{A6DA7632-3E92-4210-A1FE-8A0FD1FC2E9C}" type="presParOf" srcId="{C9E0A62E-5B7A-4BFC-BB50-3996010E9663}" destId="{F97DBCF9-EF44-42E0-B2AE-2FB0AF2E5E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89294-7515-4687-B62C-564C186C9618}" type="doc">
      <dgm:prSet loTypeId="urn:microsoft.com/office/officeart/2005/8/layout/chevron2" loCatId="list" qsTypeId="urn:microsoft.com/office/officeart/2005/8/quickstyle/3d1" qsCatId="3D" csTypeId="urn:microsoft.com/office/officeart/2005/8/colors/accent2_2" csCatId="accent2" phldr="1"/>
      <dgm:spPr/>
      <dgm:t>
        <a:bodyPr/>
        <a:lstStyle/>
        <a:p>
          <a:pPr rtl="1"/>
          <a:endParaRPr lang="fa-IR"/>
        </a:p>
      </dgm:t>
    </dgm:pt>
    <dgm:pt modelId="{CD7C84B8-F26C-42D4-BC90-4CA84AD4B09A}">
      <dgm:prSet phldrT="[Text]" custT="1"/>
      <dgm:spPr/>
      <dgm:t>
        <a:bodyPr/>
        <a:lstStyle/>
        <a:p>
          <a:pPr rtl="1"/>
          <a:r>
            <a:rPr lang="fa-IR" sz="2400" b="1" dirty="0" smtClean="0">
              <a:cs typeface="B Mitra" panose="00000400000000000000" pitchFamily="2" charset="-78"/>
            </a:rPr>
            <a:t>دعا هنگام بین الطلوعین</a:t>
          </a:r>
          <a:endParaRPr lang="fa-IR" sz="2400" b="1" dirty="0">
            <a:cs typeface="B Mitra" panose="00000400000000000000" pitchFamily="2" charset="-78"/>
          </a:endParaRPr>
        </a:p>
      </dgm:t>
    </dgm:pt>
    <dgm:pt modelId="{D30A27D1-3893-4730-84AF-09FD912E145E}" type="parTrans" cxnId="{5B47610D-2909-4352-A662-53921F6764AD}">
      <dgm:prSet/>
      <dgm:spPr/>
      <dgm:t>
        <a:bodyPr/>
        <a:lstStyle/>
        <a:p>
          <a:pPr rtl="1"/>
          <a:endParaRPr lang="fa-IR"/>
        </a:p>
      </dgm:t>
    </dgm:pt>
    <dgm:pt modelId="{34DA59A4-0E22-4DE8-A746-71D5159BE989}" type="sibTrans" cxnId="{5B47610D-2909-4352-A662-53921F6764AD}">
      <dgm:prSet/>
      <dgm:spPr/>
      <dgm:t>
        <a:bodyPr/>
        <a:lstStyle/>
        <a:p>
          <a:pPr rtl="1"/>
          <a:endParaRPr lang="fa-IR"/>
        </a:p>
      </dgm:t>
    </dgm:pt>
    <dgm:pt modelId="{26947AED-CA06-4475-B719-8845DCE2A11D}">
      <dgm:prSet phldrT="[Text]"/>
      <dgm:spPr/>
      <dgm:t>
        <a:bodyPr/>
        <a:lstStyle/>
        <a:p>
          <a:pPr algn="justLow" rtl="1"/>
          <a:r>
            <a:rPr lang="fa-IR" b="1" dirty="0" smtClean="0">
              <a:cs typeface="B Mitra" panose="00000400000000000000" pitchFamily="2" charset="-78"/>
            </a:rPr>
            <a:t>امام باقر علیه السلام فرمود : ذكر خدا بعد از طلوع فجر در تحصيل روزى مؤثرتر است از سفر كردن و كوشيدن </a:t>
          </a:r>
          <a:endParaRPr lang="fa-IR" b="1" dirty="0">
            <a:cs typeface="B Mitra" panose="00000400000000000000" pitchFamily="2" charset="-78"/>
          </a:endParaRPr>
        </a:p>
      </dgm:t>
    </dgm:pt>
    <dgm:pt modelId="{2B2500D6-C07F-4BCB-839C-B6799898E0B7}" type="parTrans" cxnId="{94C01690-6ED6-4C11-B10A-A47B5AB55DD3}">
      <dgm:prSet/>
      <dgm:spPr/>
      <dgm:t>
        <a:bodyPr/>
        <a:lstStyle/>
        <a:p>
          <a:pPr rtl="1"/>
          <a:endParaRPr lang="fa-IR"/>
        </a:p>
      </dgm:t>
    </dgm:pt>
    <dgm:pt modelId="{5D84E1BE-7461-408E-AEA2-A2374F25C185}" type="sibTrans" cxnId="{94C01690-6ED6-4C11-B10A-A47B5AB55DD3}">
      <dgm:prSet/>
      <dgm:spPr/>
      <dgm:t>
        <a:bodyPr/>
        <a:lstStyle/>
        <a:p>
          <a:pPr rtl="1"/>
          <a:endParaRPr lang="fa-IR"/>
        </a:p>
      </dgm:t>
    </dgm:pt>
    <dgm:pt modelId="{DB168584-4719-418F-8A9F-A6B655BD5B55}">
      <dgm:prSet phldrT="[Text]" custT="1"/>
      <dgm:spPr/>
      <dgm:t>
        <a:bodyPr/>
        <a:lstStyle/>
        <a:p>
          <a:pPr rtl="1"/>
          <a:r>
            <a:rPr lang="fa-IR" sz="2200" b="1" dirty="0" smtClean="0">
              <a:cs typeface="B Mitra" panose="00000400000000000000" pitchFamily="2" charset="-78"/>
            </a:rPr>
            <a:t>درخواست روزی بیشتر از خداوند</a:t>
          </a:r>
          <a:endParaRPr lang="fa-IR" sz="2200" b="1" dirty="0">
            <a:cs typeface="B Mitra" panose="00000400000000000000" pitchFamily="2" charset="-78"/>
          </a:endParaRPr>
        </a:p>
      </dgm:t>
    </dgm:pt>
    <dgm:pt modelId="{2A1821E2-0941-4DFC-A497-0F428C8F78BF}" type="parTrans" cxnId="{640A4587-5B73-48FE-9235-3CD700490A22}">
      <dgm:prSet/>
      <dgm:spPr/>
      <dgm:t>
        <a:bodyPr/>
        <a:lstStyle/>
        <a:p>
          <a:pPr rtl="1"/>
          <a:endParaRPr lang="fa-IR"/>
        </a:p>
      </dgm:t>
    </dgm:pt>
    <dgm:pt modelId="{4CA9549F-BC8A-4C1B-897D-3B9337ABC29D}" type="sibTrans" cxnId="{640A4587-5B73-48FE-9235-3CD700490A22}">
      <dgm:prSet/>
      <dgm:spPr/>
      <dgm:t>
        <a:bodyPr/>
        <a:lstStyle/>
        <a:p>
          <a:pPr rtl="1"/>
          <a:endParaRPr lang="fa-IR"/>
        </a:p>
      </dgm:t>
    </dgm:pt>
    <dgm:pt modelId="{D001B1D7-357E-4A59-A2C2-4E4F98D7706E}">
      <dgm:prSet phldrT="[Text]"/>
      <dgm:spPr/>
      <dgm:t>
        <a:bodyPr/>
        <a:lstStyle/>
        <a:p>
          <a:pPr algn="justLow" rtl="1"/>
          <a:r>
            <a:rPr lang="fa-IR" b="1" dirty="0" smtClean="0">
              <a:cs typeface="B Mitra" panose="00000400000000000000" pitchFamily="2" charset="-78"/>
            </a:rPr>
            <a:t>امام صادق عليه السلام : خداوند روزى ها را ميان بندگان خود تقسيم كرد و مقدار فراوانى را زياد آورد كه ميان هيچ كس تقسيم نكرد . خداوند فرموده است : «و از خدا زيادى اش را بخواهيد» </a:t>
          </a:r>
          <a:endParaRPr lang="fa-IR" b="1" dirty="0">
            <a:cs typeface="B Mitra" panose="00000400000000000000" pitchFamily="2" charset="-78"/>
          </a:endParaRPr>
        </a:p>
      </dgm:t>
    </dgm:pt>
    <dgm:pt modelId="{662BEC37-207F-4EE7-87D1-1CE3DBAD9DE9}" type="parTrans" cxnId="{489FF6D5-C26A-4CA7-945B-34B905C6DBF2}">
      <dgm:prSet/>
      <dgm:spPr/>
      <dgm:t>
        <a:bodyPr/>
        <a:lstStyle/>
        <a:p>
          <a:pPr rtl="1"/>
          <a:endParaRPr lang="fa-IR"/>
        </a:p>
      </dgm:t>
    </dgm:pt>
    <dgm:pt modelId="{543732E3-BD3E-4B9F-90D6-BE8B3458B730}" type="sibTrans" cxnId="{489FF6D5-C26A-4CA7-945B-34B905C6DBF2}">
      <dgm:prSet/>
      <dgm:spPr/>
      <dgm:t>
        <a:bodyPr/>
        <a:lstStyle/>
        <a:p>
          <a:pPr rtl="1"/>
          <a:endParaRPr lang="fa-IR"/>
        </a:p>
      </dgm:t>
    </dgm:pt>
    <dgm:pt modelId="{9EE83C98-6C30-493F-B63E-DD1170B51E96}" type="pres">
      <dgm:prSet presAssocID="{57F89294-7515-4687-B62C-564C186C9618}" presName="linearFlow" presStyleCnt="0">
        <dgm:presLayoutVars>
          <dgm:dir val="rev"/>
          <dgm:animLvl val="lvl"/>
          <dgm:resizeHandles val="exact"/>
        </dgm:presLayoutVars>
      </dgm:prSet>
      <dgm:spPr/>
      <dgm:t>
        <a:bodyPr/>
        <a:lstStyle/>
        <a:p>
          <a:pPr rtl="1"/>
          <a:endParaRPr lang="fa-IR"/>
        </a:p>
      </dgm:t>
    </dgm:pt>
    <dgm:pt modelId="{7E0654B8-C6C9-444A-B8E0-FDCC6F76B4AD}" type="pres">
      <dgm:prSet presAssocID="{CD7C84B8-F26C-42D4-BC90-4CA84AD4B09A}" presName="composite" presStyleCnt="0"/>
      <dgm:spPr/>
    </dgm:pt>
    <dgm:pt modelId="{AE59B780-27D2-4FA0-8008-68DFE57FE230}" type="pres">
      <dgm:prSet presAssocID="{CD7C84B8-F26C-42D4-BC90-4CA84AD4B09A}" presName="parentText" presStyleLbl="alignNode1" presStyleIdx="0" presStyleCnt="2">
        <dgm:presLayoutVars>
          <dgm:chMax val="1"/>
          <dgm:bulletEnabled val="1"/>
        </dgm:presLayoutVars>
      </dgm:prSet>
      <dgm:spPr/>
      <dgm:t>
        <a:bodyPr/>
        <a:lstStyle/>
        <a:p>
          <a:pPr rtl="1"/>
          <a:endParaRPr lang="fa-IR"/>
        </a:p>
      </dgm:t>
    </dgm:pt>
    <dgm:pt modelId="{066B8273-12F2-44C3-A2D5-ED2A2C5D05A1}" type="pres">
      <dgm:prSet presAssocID="{CD7C84B8-F26C-42D4-BC90-4CA84AD4B09A}" presName="descendantText" presStyleLbl="alignAcc1" presStyleIdx="0" presStyleCnt="2">
        <dgm:presLayoutVars>
          <dgm:bulletEnabled val="1"/>
        </dgm:presLayoutVars>
      </dgm:prSet>
      <dgm:spPr/>
      <dgm:t>
        <a:bodyPr/>
        <a:lstStyle/>
        <a:p>
          <a:pPr rtl="1"/>
          <a:endParaRPr lang="fa-IR"/>
        </a:p>
      </dgm:t>
    </dgm:pt>
    <dgm:pt modelId="{8A90EFEA-42B7-4254-89F3-081146800ECA}" type="pres">
      <dgm:prSet presAssocID="{34DA59A4-0E22-4DE8-A746-71D5159BE989}" presName="sp" presStyleCnt="0"/>
      <dgm:spPr/>
    </dgm:pt>
    <dgm:pt modelId="{9925A200-E8A8-4A9C-A44E-6E6E0113E616}" type="pres">
      <dgm:prSet presAssocID="{DB168584-4719-418F-8A9F-A6B655BD5B55}" presName="composite" presStyleCnt="0"/>
      <dgm:spPr/>
    </dgm:pt>
    <dgm:pt modelId="{0CC688EC-6C56-4015-BF44-D0C98BBEC87B}" type="pres">
      <dgm:prSet presAssocID="{DB168584-4719-418F-8A9F-A6B655BD5B55}" presName="parentText" presStyleLbl="alignNode1" presStyleIdx="1" presStyleCnt="2">
        <dgm:presLayoutVars>
          <dgm:chMax val="1"/>
          <dgm:bulletEnabled val="1"/>
        </dgm:presLayoutVars>
      </dgm:prSet>
      <dgm:spPr/>
      <dgm:t>
        <a:bodyPr/>
        <a:lstStyle/>
        <a:p>
          <a:pPr rtl="1"/>
          <a:endParaRPr lang="fa-IR"/>
        </a:p>
      </dgm:t>
    </dgm:pt>
    <dgm:pt modelId="{173A0544-6B35-4634-BB79-CF2E43C4972B}" type="pres">
      <dgm:prSet presAssocID="{DB168584-4719-418F-8A9F-A6B655BD5B55}" presName="descendantText" presStyleLbl="alignAcc1" presStyleIdx="1" presStyleCnt="2">
        <dgm:presLayoutVars>
          <dgm:bulletEnabled val="1"/>
        </dgm:presLayoutVars>
      </dgm:prSet>
      <dgm:spPr/>
      <dgm:t>
        <a:bodyPr/>
        <a:lstStyle/>
        <a:p>
          <a:pPr rtl="1"/>
          <a:endParaRPr lang="fa-IR"/>
        </a:p>
      </dgm:t>
    </dgm:pt>
  </dgm:ptLst>
  <dgm:cxnLst>
    <dgm:cxn modelId="{6A4D8F09-F9D3-4F94-A4AA-77309797E152}" type="presOf" srcId="{26947AED-CA06-4475-B719-8845DCE2A11D}" destId="{066B8273-12F2-44C3-A2D5-ED2A2C5D05A1}" srcOrd="0" destOrd="0" presId="urn:microsoft.com/office/officeart/2005/8/layout/chevron2"/>
    <dgm:cxn modelId="{CB14AEAE-7B53-4C31-9ED6-65BEA0DD70BE}" type="presOf" srcId="{57F89294-7515-4687-B62C-564C186C9618}" destId="{9EE83C98-6C30-493F-B63E-DD1170B51E96}" srcOrd="0" destOrd="0" presId="urn:microsoft.com/office/officeart/2005/8/layout/chevron2"/>
    <dgm:cxn modelId="{640A4587-5B73-48FE-9235-3CD700490A22}" srcId="{57F89294-7515-4687-B62C-564C186C9618}" destId="{DB168584-4719-418F-8A9F-A6B655BD5B55}" srcOrd="1" destOrd="0" parTransId="{2A1821E2-0941-4DFC-A497-0F428C8F78BF}" sibTransId="{4CA9549F-BC8A-4C1B-897D-3B9337ABC29D}"/>
    <dgm:cxn modelId="{67470AB8-085D-4A3D-A747-F5617CC7D7D7}" type="presOf" srcId="{D001B1D7-357E-4A59-A2C2-4E4F98D7706E}" destId="{173A0544-6B35-4634-BB79-CF2E43C4972B}" srcOrd="0" destOrd="0" presId="urn:microsoft.com/office/officeart/2005/8/layout/chevron2"/>
    <dgm:cxn modelId="{5B47610D-2909-4352-A662-53921F6764AD}" srcId="{57F89294-7515-4687-B62C-564C186C9618}" destId="{CD7C84B8-F26C-42D4-BC90-4CA84AD4B09A}" srcOrd="0" destOrd="0" parTransId="{D30A27D1-3893-4730-84AF-09FD912E145E}" sibTransId="{34DA59A4-0E22-4DE8-A746-71D5159BE989}"/>
    <dgm:cxn modelId="{94C01690-6ED6-4C11-B10A-A47B5AB55DD3}" srcId="{CD7C84B8-F26C-42D4-BC90-4CA84AD4B09A}" destId="{26947AED-CA06-4475-B719-8845DCE2A11D}" srcOrd="0" destOrd="0" parTransId="{2B2500D6-C07F-4BCB-839C-B6799898E0B7}" sibTransId="{5D84E1BE-7461-408E-AEA2-A2374F25C185}"/>
    <dgm:cxn modelId="{C871A456-A677-441D-AE2D-39CC877017A6}" type="presOf" srcId="{DB168584-4719-418F-8A9F-A6B655BD5B55}" destId="{0CC688EC-6C56-4015-BF44-D0C98BBEC87B}" srcOrd="0" destOrd="0" presId="urn:microsoft.com/office/officeart/2005/8/layout/chevron2"/>
    <dgm:cxn modelId="{B3539A45-B980-4E54-8A4C-628F513DA235}" type="presOf" srcId="{CD7C84B8-F26C-42D4-BC90-4CA84AD4B09A}" destId="{AE59B780-27D2-4FA0-8008-68DFE57FE230}" srcOrd="0" destOrd="0" presId="urn:microsoft.com/office/officeart/2005/8/layout/chevron2"/>
    <dgm:cxn modelId="{489FF6D5-C26A-4CA7-945B-34B905C6DBF2}" srcId="{DB168584-4719-418F-8A9F-A6B655BD5B55}" destId="{D001B1D7-357E-4A59-A2C2-4E4F98D7706E}" srcOrd="0" destOrd="0" parTransId="{662BEC37-207F-4EE7-87D1-1CE3DBAD9DE9}" sibTransId="{543732E3-BD3E-4B9F-90D6-BE8B3458B730}"/>
    <dgm:cxn modelId="{47C5A151-C216-485B-AE82-52516B2C3B78}" type="presParOf" srcId="{9EE83C98-6C30-493F-B63E-DD1170B51E96}" destId="{7E0654B8-C6C9-444A-B8E0-FDCC6F76B4AD}" srcOrd="0" destOrd="0" presId="urn:microsoft.com/office/officeart/2005/8/layout/chevron2"/>
    <dgm:cxn modelId="{711AF092-1579-47B5-BB68-CE3C39C7465D}" type="presParOf" srcId="{7E0654B8-C6C9-444A-B8E0-FDCC6F76B4AD}" destId="{AE59B780-27D2-4FA0-8008-68DFE57FE230}" srcOrd="0" destOrd="0" presId="urn:microsoft.com/office/officeart/2005/8/layout/chevron2"/>
    <dgm:cxn modelId="{5ADAFCA2-432C-4E6A-8ADC-430A7E2492EF}" type="presParOf" srcId="{7E0654B8-C6C9-444A-B8E0-FDCC6F76B4AD}" destId="{066B8273-12F2-44C3-A2D5-ED2A2C5D05A1}" srcOrd="1" destOrd="0" presId="urn:microsoft.com/office/officeart/2005/8/layout/chevron2"/>
    <dgm:cxn modelId="{7F5062E9-31C3-4DA0-8C51-FEC314F697F3}" type="presParOf" srcId="{9EE83C98-6C30-493F-B63E-DD1170B51E96}" destId="{8A90EFEA-42B7-4254-89F3-081146800ECA}" srcOrd="1" destOrd="0" presId="urn:microsoft.com/office/officeart/2005/8/layout/chevron2"/>
    <dgm:cxn modelId="{5A0D9E32-CF11-4886-9BF2-172713D722C1}" type="presParOf" srcId="{9EE83C98-6C30-493F-B63E-DD1170B51E96}" destId="{9925A200-E8A8-4A9C-A44E-6E6E0113E616}" srcOrd="2" destOrd="0" presId="urn:microsoft.com/office/officeart/2005/8/layout/chevron2"/>
    <dgm:cxn modelId="{009DF5E7-821E-4E0F-9CCB-CC2CD24A857B}" type="presParOf" srcId="{9925A200-E8A8-4A9C-A44E-6E6E0113E616}" destId="{0CC688EC-6C56-4015-BF44-D0C98BBEC87B}" srcOrd="0" destOrd="0" presId="urn:microsoft.com/office/officeart/2005/8/layout/chevron2"/>
    <dgm:cxn modelId="{E3C795AF-968E-4F90-9924-2C7898F34393}" type="presParOf" srcId="{9925A200-E8A8-4A9C-A44E-6E6E0113E616}" destId="{173A0544-6B35-4634-BB79-CF2E43C497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CB4909-5BAF-42C3-8CCD-D904EDA8594F}" type="doc">
      <dgm:prSet loTypeId="urn:microsoft.com/office/officeart/2005/8/layout/hList6" loCatId="list" qsTypeId="urn:microsoft.com/office/officeart/2005/8/quickstyle/3d2" qsCatId="3D" csTypeId="urn:microsoft.com/office/officeart/2005/8/colors/colorful4" csCatId="colorful" phldr="1"/>
      <dgm:spPr/>
      <dgm:t>
        <a:bodyPr/>
        <a:lstStyle/>
        <a:p>
          <a:pPr rtl="1"/>
          <a:endParaRPr lang="fa-IR"/>
        </a:p>
      </dgm:t>
    </dgm:pt>
    <dgm:pt modelId="{01C6FF21-0050-433F-B4E8-CD57527D3B75}">
      <dgm:prSet phldrT="[Text]"/>
      <dgm:spPr/>
      <dgm:t>
        <a:bodyPr/>
        <a:lstStyle/>
        <a:p>
          <a:pPr algn="justLow" rtl="1"/>
          <a:r>
            <a:rPr lang="fa-IR" b="1" dirty="0" smtClean="0">
              <a:cs typeface="B Mitra" panose="00000400000000000000" pitchFamily="2" charset="-78"/>
            </a:rPr>
            <a:t>امام على عليه السلام : بدانيد كه آنچه خداوند براى بنده مقدّر كرده است ، بى كم و كاست، به او برسد هر چند در چاره انديشى و پيدا كردن راه‌هاى كسب روزى ناتوان باشد و نيز بيش از آنچه خداوند برايش مقدّر كرده به او نرسد ، هر چند بسيار زرنگ و چاره انديش باشد .</a:t>
          </a:r>
          <a:endParaRPr lang="fa-IR" b="1" dirty="0">
            <a:cs typeface="B Mitra" panose="00000400000000000000" pitchFamily="2" charset="-78"/>
          </a:endParaRPr>
        </a:p>
      </dgm:t>
    </dgm:pt>
    <dgm:pt modelId="{B2C2CC3D-EE6F-4020-B341-44FFC25BAAD1}" type="parTrans" cxnId="{A65DE7F2-1E3C-41D9-B376-7021CB739A86}">
      <dgm:prSet/>
      <dgm:spPr/>
      <dgm:t>
        <a:bodyPr/>
        <a:lstStyle/>
        <a:p>
          <a:pPr rtl="1"/>
          <a:endParaRPr lang="fa-IR"/>
        </a:p>
      </dgm:t>
    </dgm:pt>
    <dgm:pt modelId="{261E7274-E23C-45AA-8522-95C310EB5289}" type="sibTrans" cxnId="{A65DE7F2-1E3C-41D9-B376-7021CB739A86}">
      <dgm:prSet/>
      <dgm:spPr/>
      <dgm:t>
        <a:bodyPr/>
        <a:lstStyle/>
        <a:p>
          <a:pPr rtl="1"/>
          <a:endParaRPr lang="fa-IR"/>
        </a:p>
      </dgm:t>
    </dgm:pt>
    <dgm:pt modelId="{61A9DEDA-0B44-48E5-90E9-DFF77FC2500A}">
      <dgm:prSet phldrT="[Text]" custT="1"/>
      <dgm:spPr/>
      <dgm:t>
        <a:bodyPr/>
        <a:lstStyle/>
        <a:p>
          <a:pPr algn="justLow" rtl="1"/>
          <a:r>
            <a:rPr lang="fa-IR" sz="3200" b="1" dirty="0" smtClean="0">
              <a:cs typeface="B Mitra" panose="00000400000000000000" pitchFamily="2" charset="-78"/>
            </a:rPr>
            <a:t>پيامبر خدا صلى الله عليه و آله : نه حرص زدن حريص ، روزى را به سوى او مى كشاند و نه ناخوش داشتن كسى، آن را از او باز مى‌دارد.</a:t>
          </a:r>
          <a:endParaRPr lang="fa-IR" sz="3200" b="1" dirty="0">
            <a:cs typeface="B Mitra" panose="00000400000000000000" pitchFamily="2" charset="-78"/>
          </a:endParaRPr>
        </a:p>
      </dgm:t>
    </dgm:pt>
    <dgm:pt modelId="{86AF282D-C628-4309-A504-BE1287F26419}" type="sibTrans" cxnId="{25E2F1EF-556A-4956-9EEC-8F04ABFF5CB1}">
      <dgm:prSet/>
      <dgm:spPr/>
      <dgm:t>
        <a:bodyPr/>
        <a:lstStyle/>
        <a:p>
          <a:pPr rtl="1"/>
          <a:endParaRPr lang="fa-IR"/>
        </a:p>
      </dgm:t>
    </dgm:pt>
    <dgm:pt modelId="{61664F3F-C232-437B-91B6-2790D35027FF}" type="parTrans" cxnId="{25E2F1EF-556A-4956-9EEC-8F04ABFF5CB1}">
      <dgm:prSet/>
      <dgm:spPr/>
      <dgm:t>
        <a:bodyPr/>
        <a:lstStyle/>
        <a:p>
          <a:pPr rtl="1"/>
          <a:endParaRPr lang="fa-IR"/>
        </a:p>
      </dgm:t>
    </dgm:pt>
    <dgm:pt modelId="{92344E45-FDAD-40EA-81A5-E642FE20D7B2}" type="pres">
      <dgm:prSet presAssocID="{31CB4909-5BAF-42C3-8CCD-D904EDA8594F}" presName="Name0" presStyleCnt="0">
        <dgm:presLayoutVars>
          <dgm:dir val="rev"/>
          <dgm:resizeHandles val="exact"/>
        </dgm:presLayoutVars>
      </dgm:prSet>
      <dgm:spPr/>
      <dgm:t>
        <a:bodyPr/>
        <a:lstStyle/>
        <a:p>
          <a:pPr rtl="1"/>
          <a:endParaRPr lang="fa-IR"/>
        </a:p>
      </dgm:t>
    </dgm:pt>
    <dgm:pt modelId="{F22AC351-C0E7-4EEE-8C37-D8E828B971A3}" type="pres">
      <dgm:prSet presAssocID="{61A9DEDA-0B44-48E5-90E9-DFF77FC2500A}" presName="node" presStyleLbl="node1" presStyleIdx="0" presStyleCnt="2">
        <dgm:presLayoutVars>
          <dgm:bulletEnabled val="1"/>
        </dgm:presLayoutVars>
      </dgm:prSet>
      <dgm:spPr/>
      <dgm:t>
        <a:bodyPr/>
        <a:lstStyle/>
        <a:p>
          <a:pPr rtl="1"/>
          <a:endParaRPr lang="fa-IR"/>
        </a:p>
      </dgm:t>
    </dgm:pt>
    <dgm:pt modelId="{01ABCFCB-0383-421B-B48A-B4808EB9AC96}" type="pres">
      <dgm:prSet presAssocID="{86AF282D-C628-4309-A504-BE1287F26419}" presName="sibTrans" presStyleCnt="0"/>
      <dgm:spPr/>
    </dgm:pt>
    <dgm:pt modelId="{ADE91E17-BBCE-4B29-91DF-3929477BBDB2}" type="pres">
      <dgm:prSet presAssocID="{01C6FF21-0050-433F-B4E8-CD57527D3B75}" presName="node" presStyleLbl="node1" presStyleIdx="1" presStyleCnt="2">
        <dgm:presLayoutVars>
          <dgm:bulletEnabled val="1"/>
        </dgm:presLayoutVars>
      </dgm:prSet>
      <dgm:spPr/>
      <dgm:t>
        <a:bodyPr/>
        <a:lstStyle/>
        <a:p>
          <a:pPr rtl="1"/>
          <a:endParaRPr lang="fa-IR"/>
        </a:p>
      </dgm:t>
    </dgm:pt>
  </dgm:ptLst>
  <dgm:cxnLst>
    <dgm:cxn modelId="{088F34E3-6A21-471A-A35A-8A2D6216F7E7}" type="presOf" srcId="{01C6FF21-0050-433F-B4E8-CD57527D3B75}" destId="{ADE91E17-BBCE-4B29-91DF-3929477BBDB2}" srcOrd="0" destOrd="0" presId="urn:microsoft.com/office/officeart/2005/8/layout/hList6"/>
    <dgm:cxn modelId="{16D62F47-1AB4-405B-9F51-286D14F376C4}" type="presOf" srcId="{61A9DEDA-0B44-48E5-90E9-DFF77FC2500A}" destId="{F22AC351-C0E7-4EEE-8C37-D8E828B971A3}" srcOrd="0" destOrd="0" presId="urn:microsoft.com/office/officeart/2005/8/layout/hList6"/>
    <dgm:cxn modelId="{AC03C995-01C2-4B30-A6CF-517A1EF20A01}" type="presOf" srcId="{31CB4909-5BAF-42C3-8CCD-D904EDA8594F}" destId="{92344E45-FDAD-40EA-81A5-E642FE20D7B2}" srcOrd="0" destOrd="0" presId="urn:microsoft.com/office/officeart/2005/8/layout/hList6"/>
    <dgm:cxn modelId="{25E2F1EF-556A-4956-9EEC-8F04ABFF5CB1}" srcId="{31CB4909-5BAF-42C3-8CCD-D904EDA8594F}" destId="{61A9DEDA-0B44-48E5-90E9-DFF77FC2500A}" srcOrd="0" destOrd="0" parTransId="{61664F3F-C232-437B-91B6-2790D35027FF}" sibTransId="{86AF282D-C628-4309-A504-BE1287F26419}"/>
    <dgm:cxn modelId="{A65DE7F2-1E3C-41D9-B376-7021CB739A86}" srcId="{31CB4909-5BAF-42C3-8CCD-D904EDA8594F}" destId="{01C6FF21-0050-433F-B4E8-CD57527D3B75}" srcOrd="1" destOrd="0" parTransId="{B2C2CC3D-EE6F-4020-B341-44FFC25BAAD1}" sibTransId="{261E7274-E23C-45AA-8522-95C310EB5289}"/>
    <dgm:cxn modelId="{FE763303-C955-43B4-A4F2-8F5C9823F292}" type="presParOf" srcId="{92344E45-FDAD-40EA-81A5-E642FE20D7B2}" destId="{F22AC351-C0E7-4EEE-8C37-D8E828B971A3}" srcOrd="0" destOrd="0" presId="urn:microsoft.com/office/officeart/2005/8/layout/hList6"/>
    <dgm:cxn modelId="{7669AB5C-DF3A-4731-87B0-114CC7859038}" type="presParOf" srcId="{92344E45-FDAD-40EA-81A5-E642FE20D7B2}" destId="{01ABCFCB-0383-421B-B48A-B4808EB9AC96}" srcOrd="1" destOrd="0" presId="urn:microsoft.com/office/officeart/2005/8/layout/hList6"/>
    <dgm:cxn modelId="{833E4612-894C-45D5-8495-56CCDA728BFB}" type="presParOf" srcId="{92344E45-FDAD-40EA-81A5-E642FE20D7B2}" destId="{ADE91E17-BBCE-4B29-91DF-3929477BBDB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F92DF6-213A-471F-B70D-E5AE8F5946C6}" type="doc">
      <dgm:prSet loTypeId="urn:microsoft.com/office/officeart/2008/layout/LinedList" loCatId="list" qsTypeId="urn:microsoft.com/office/officeart/2005/8/quickstyle/3d1" qsCatId="3D" csTypeId="urn:microsoft.com/office/officeart/2005/8/colors/accent0_2" csCatId="mainScheme" phldr="1"/>
      <dgm:spPr/>
      <dgm:t>
        <a:bodyPr/>
        <a:lstStyle/>
        <a:p>
          <a:pPr rtl="1"/>
          <a:endParaRPr lang="fa-IR"/>
        </a:p>
      </dgm:t>
    </dgm:pt>
    <dgm:pt modelId="{30F4F69B-3305-4674-AD3D-8AA7645CA58E}">
      <dgm:prSet phldrT="[Text]" phldr="1"/>
      <dgm:spPr/>
      <dgm:t>
        <a:bodyPr/>
        <a:lstStyle/>
        <a:p>
          <a:pPr rtl="1"/>
          <a:endParaRPr lang="fa-IR"/>
        </a:p>
      </dgm:t>
    </dgm:pt>
    <dgm:pt modelId="{CEA86A61-271E-4488-A13B-73EF1E36A752}" type="parTrans" cxnId="{8D11BAA4-BBC7-428F-9662-96473CB2D40A}">
      <dgm:prSet/>
      <dgm:spPr/>
      <dgm:t>
        <a:bodyPr/>
        <a:lstStyle/>
        <a:p>
          <a:pPr rtl="1"/>
          <a:endParaRPr lang="fa-IR"/>
        </a:p>
      </dgm:t>
    </dgm:pt>
    <dgm:pt modelId="{6E855F85-6DAD-4C68-88AC-3CD6E9813259}" type="sibTrans" cxnId="{8D11BAA4-BBC7-428F-9662-96473CB2D40A}">
      <dgm:prSet/>
      <dgm:spPr/>
      <dgm:t>
        <a:bodyPr/>
        <a:lstStyle/>
        <a:p>
          <a:pPr rtl="1"/>
          <a:endParaRPr lang="fa-IR"/>
        </a:p>
      </dgm:t>
    </dgm:pt>
    <dgm:pt modelId="{A649F722-CE2E-4E10-9F94-7754F291032B}">
      <dgm:prSet phldrT="[Text]"/>
      <dgm:spPr/>
      <dgm:t>
        <a:bodyPr/>
        <a:lstStyle/>
        <a:p>
          <a:pPr algn="justLow" rtl="1"/>
          <a:r>
            <a:rPr lang="fa-IR" b="1" dirty="0" smtClean="0">
              <a:cs typeface="B Mitra" panose="00000400000000000000" pitchFamily="2" charset="-78"/>
            </a:rPr>
            <a:t>پيامبر خدا صلى الله عليه و آله : غم روزى فردا را مخور ؛ زيرا هر فردايى روزى را با خود مى‌آورد</a:t>
          </a:r>
          <a:endParaRPr lang="fa-IR" b="1" dirty="0">
            <a:cs typeface="B Mitra" panose="00000400000000000000" pitchFamily="2" charset="-78"/>
          </a:endParaRPr>
        </a:p>
      </dgm:t>
    </dgm:pt>
    <dgm:pt modelId="{ACEC6E9A-9F60-4D1F-8797-5AA35FADE953}" type="parTrans" cxnId="{8B3EC88B-FE6C-428B-B0D9-408C5B834F24}">
      <dgm:prSet/>
      <dgm:spPr/>
      <dgm:t>
        <a:bodyPr/>
        <a:lstStyle/>
        <a:p>
          <a:pPr rtl="1"/>
          <a:endParaRPr lang="fa-IR"/>
        </a:p>
      </dgm:t>
    </dgm:pt>
    <dgm:pt modelId="{AA8421F3-A00F-443C-A3DB-DEEC141EEC3C}" type="sibTrans" cxnId="{8B3EC88B-FE6C-428B-B0D9-408C5B834F24}">
      <dgm:prSet/>
      <dgm:spPr/>
      <dgm:t>
        <a:bodyPr/>
        <a:lstStyle/>
        <a:p>
          <a:pPr rtl="1"/>
          <a:endParaRPr lang="fa-IR"/>
        </a:p>
      </dgm:t>
    </dgm:pt>
    <dgm:pt modelId="{63FD73A5-243A-41DD-91A9-286206BD96A2}">
      <dgm:prSet phldrT="[Text]"/>
      <dgm:spPr/>
      <dgm:t>
        <a:bodyPr/>
        <a:lstStyle/>
        <a:p>
          <a:pPr algn="justLow" rtl="1"/>
          <a:r>
            <a:rPr lang="fa-IR" b="1" dirty="0" smtClean="0">
              <a:cs typeface="B Mitra" panose="00000400000000000000" pitchFamily="2" charset="-78"/>
            </a:rPr>
            <a:t>امام صادق عليه السلام : هركه غم روزى خود را بخورد ، برايش يك گناه محسوب شود</a:t>
          </a:r>
          <a:endParaRPr lang="fa-IR" b="1" dirty="0">
            <a:cs typeface="B Mitra" panose="00000400000000000000" pitchFamily="2" charset="-78"/>
          </a:endParaRPr>
        </a:p>
      </dgm:t>
    </dgm:pt>
    <dgm:pt modelId="{16416BD0-5F24-4419-8D3A-F26DE30889B7}" type="parTrans" cxnId="{61BCAE97-5A61-4BD9-9A6C-E714EDD20F94}">
      <dgm:prSet/>
      <dgm:spPr/>
      <dgm:t>
        <a:bodyPr/>
        <a:lstStyle/>
        <a:p>
          <a:pPr rtl="1"/>
          <a:endParaRPr lang="fa-IR"/>
        </a:p>
      </dgm:t>
    </dgm:pt>
    <dgm:pt modelId="{BA34E762-15EF-4CDC-AD8C-5CDB17E0C0CB}" type="sibTrans" cxnId="{61BCAE97-5A61-4BD9-9A6C-E714EDD20F94}">
      <dgm:prSet/>
      <dgm:spPr/>
      <dgm:t>
        <a:bodyPr/>
        <a:lstStyle/>
        <a:p>
          <a:pPr rtl="1"/>
          <a:endParaRPr lang="fa-IR"/>
        </a:p>
      </dgm:t>
    </dgm:pt>
    <dgm:pt modelId="{11ACB8F3-0835-46AB-9B28-2AF3DC726BFC}" type="pres">
      <dgm:prSet presAssocID="{9DF92DF6-213A-471F-B70D-E5AE8F5946C6}" presName="vert0" presStyleCnt="0">
        <dgm:presLayoutVars>
          <dgm:dir val="rev"/>
          <dgm:animOne val="branch"/>
          <dgm:animLvl val="lvl"/>
        </dgm:presLayoutVars>
      </dgm:prSet>
      <dgm:spPr/>
      <dgm:t>
        <a:bodyPr/>
        <a:lstStyle/>
        <a:p>
          <a:pPr rtl="1"/>
          <a:endParaRPr lang="fa-IR"/>
        </a:p>
      </dgm:t>
    </dgm:pt>
    <dgm:pt modelId="{D1B2A9B3-438B-4862-912F-E45391F74B32}" type="pres">
      <dgm:prSet presAssocID="{30F4F69B-3305-4674-AD3D-8AA7645CA58E}" presName="thickLine" presStyleLbl="alignNode1" presStyleIdx="0" presStyleCnt="1"/>
      <dgm:spPr/>
    </dgm:pt>
    <dgm:pt modelId="{FFF2FB08-1DAE-452B-87C7-C2A49F218653}" type="pres">
      <dgm:prSet presAssocID="{30F4F69B-3305-4674-AD3D-8AA7645CA58E}" presName="horz1" presStyleCnt="0"/>
      <dgm:spPr/>
    </dgm:pt>
    <dgm:pt modelId="{E3E13E56-0BA0-418C-A0D1-24528628ACDB}" type="pres">
      <dgm:prSet presAssocID="{30F4F69B-3305-4674-AD3D-8AA7645CA58E}" presName="tx1" presStyleLbl="revTx" presStyleIdx="0" presStyleCnt="3"/>
      <dgm:spPr/>
      <dgm:t>
        <a:bodyPr/>
        <a:lstStyle/>
        <a:p>
          <a:pPr rtl="1"/>
          <a:endParaRPr lang="fa-IR"/>
        </a:p>
      </dgm:t>
    </dgm:pt>
    <dgm:pt modelId="{8401B2B0-5144-4BFD-A22B-6CBA21FB3E7A}" type="pres">
      <dgm:prSet presAssocID="{30F4F69B-3305-4674-AD3D-8AA7645CA58E}" presName="vert1" presStyleCnt="0"/>
      <dgm:spPr/>
    </dgm:pt>
    <dgm:pt modelId="{94B4382C-A4A2-4476-BB96-63CD2759ABC4}" type="pres">
      <dgm:prSet presAssocID="{A649F722-CE2E-4E10-9F94-7754F291032B}" presName="vertSpace2a" presStyleCnt="0"/>
      <dgm:spPr/>
    </dgm:pt>
    <dgm:pt modelId="{10B5957D-A346-44DA-8679-31093EED3D50}" type="pres">
      <dgm:prSet presAssocID="{A649F722-CE2E-4E10-9F94-7754F291032B}" presName="horz2" presStyleCnt="0"/>
      <dgm:spPr/>
    </dgm:pt>
    <dgm:pt modelId="{DE6EF0F4-DD48-4275-9D54-050717847E87}" type="pres">
      <dgm:prSet presAssocID="{A649F722-CE2E-4E10-9F94-7754F291032B}" presName="horzSpace2" presStyleCnt="0"/>
      <dgm:spPr/>
    </dgm:pt>
    <dgm:pt modelId="{8F2F6CAB-A637-46E4-BC70-8F93EBB0F029}" type="pres">
      <dgm:prSet presAssocID="{A649F722-CE2E-4E10-9F94-7754F291032B}" presName="tx2" presStyleLbl="revTx" presStyleIdx="1" presStyleCnt="3" custScaleX="119322"/>
      <dgm:spPr/>
      <dgm:t>
        <a:bodyPr/>
        <a:lstStyle/>
        <a:p>
          <a:pPr rtl="1"/>
          <a:endParaRPr lang="fa-IR"/>
        </a:p>
      </dgm:t>
    </dgm:pt>
    <dgm:pt modelId="{2D686B96-1ADA-40BB-92B1-9484C43F9FEB}" type="pres">
      <dgm:prSet presAssocID="{A649F722-CE2E-4E10-9F94-7754F291032B}" presName="vert2" presStyleCnt="0"/>
      <dgm:spPr/>
    </dgm:pt>
    <dgm:pt modelId="{08B6785B-92F0-4E6D-AC5D-18FDC1DF74C5}" type="pres">
      <dgm:prSet presAssocID="{A649F722-CE2E-4E10-9F94-7754F291032B}" presName="thinLine2b" presStyleLbl="callout" presStyleIdx="0" presStyleCnt="2"/>
      <dgm:spPr/>
    </dgm:pt>
    <dgm:pt modelId="{98E0921B-3493-46C6-8C4E-4554E4070C7A}" type="pres">
      <dgm:prSet presAssocID="{A649F722-CE2E-4E10-9F94-7754F291032B}" presName="vertSpace2b" presStyleCnt="0"/>
      <dgm:spPr/>
    </dgm:pt>
    <dgm:pt modelId="{65C5F9D8-DBF1-48C9-97EB-893447134A28}" type="pres">
      <dgm:prSet presAssocID="{63FD73A5-243A-41DD-91A9-286206BD96A2}" presName="horz2" presStyleCnt="0"/>
      <dgm:spPr/>
    </dgm:pt>
    <dgm:pt modelId="{00A56FAD-3E7F-452A-8BF0-38C3745B6F9C}" type="pres">
      <dgm:prSet presAssocID="{63FD73A5-243A-41DD-91A9-286206BD96A2}" presName="horzSpace2" presStyleCnt="0"/>
      <dgm:spPr/>
    </dgm:pt>
    <dgm:pt modelId="{FCD4634E-E31E-4553-9401-BEA2875FA261}" type="pres">
      <dgm:prSet presAssocID="{63FD73A5-243A-41DD-91A9-286206BD96A2}" presName="tx2" presStyleLbl="revTx" presStyleIdx="2" presStyleCnt="3" custScaleX="112376"/>
      <dgm:spPr/>
      <dgm:t>
        <a:bodyPr/>
        <a:lstStyle/>
        <a:p>
          <a:pPr rtl="1"/>
          <a:endParaRPr lang="fa-IR"/>
        </a:p>
      </dgm:t>
    </dgm:pt>
    <dgm:pt modelId="{4003DDAA-0C10-4739-A865-667F4EFF9173}" type="pres">
      <dgm:prSet presAssocID="{63FD73A5-243A-41DD-91A9-286206BD96A2}" presName="vert2" presStyleCnt="0"/>
      <dgm:spPr/>
    </dgm:pt>
    <dgm:pt modelId="{743939A2-FE71-4B1A-A1F5-5E2F0608BD2C}" type="pres">
      <dgm:prSet presAssocID="{63FD73A5-243A-41DD-91A9-286206BD96A2}" presName="thinLine2b" presStyleLbl="callout" presStyleIdx="1" presStyleCnt="2"/>
      <dgm:spPr/>
    </dgm:pt>
    <dgm:pt modelId="{712E5A0A-BEEF-450F-96A8-96EED1C115CA}" type="pres">
      <dgm:prSet presAssocID="{63FD73A5-243A-41DD-91A9-286206BD96A2}" presName="vertSpace2b" presStyleCnt="0"/>
      <dgm:spPr/>
    </dgm:pt>
  </dgm:ptLst>
  <dgm:cxnLst>
    <dgm:cxn modelId="{8D11BAA4-BBC7-428F-9662-96473CB2D40A}" srcId="{9DF92DF6-213A-471F-B70D-E5AE8F5946C6}" destId="{30F4F69B-3305-4674-AD3D-8AA7645CA58E}" srcOrd="0" destOrd="0" parTransId="{CEA86A61-271E-4488-A13B-73EF1E36A752}" sibTransId="{6E855F85-6DAD-4C68-88AC-3CD6E9813259}"/>
    <dgm:cxn modelId="{64F223C4-51BA-42F7-A700-2BAB557DEF31}" type="presOf" srcId="{9DF92DF6-213A-471F-B70D-E5AE8F5946C6}" destId="{11ACB8F3-0835-46AB-9B28-2AF3DC726BFC}" srcOrd="0" destOrd="0" presId="urn:microsoft.com/office/officeart/2008/layout/LinedList"/>
    <dgm:cxn modelId="{1C8006F8-00AA-4853-8A26-F9EDF2182C3F}" type="presOf" srcId="{30F4F69B-3305-4674-AD3D-8AA7645CA58E}" destId="{E3E13E56-0BA0-418C-A0D1-24528628ACDB}" srcOrd="0" destOrd="0" presId="urn:microsoft.com/office/officeart/2008/layout/LinedList"/>
    <dgm:cxn modelId="{61BCAE97-5A61-4BD9-9A6C-E714EDD20F94}" srcId="{30F4F69B-3305-4674-AD3D-8AA7645CA58E}" destId="{63FD73A5-243A-41DD-91A9-286206BD96A2}" srcOrd="1" destOrd="0" parTransId="{16416BD0-5F24-4419-8D3A-F26DE30889B7}" sibTransId="{BA34E762-15EF-4CDC-AD8C-5CDB17E0C0CB}"/>
    <dgm:cxn modelId="{8B3EC88B-FE6C-428B-B0D9-408C5B834F24}" srcId="{30F4F69B-3305-4674-AD3D-8AA7645CA58E}" destId="{A649F722-CE2E-4E10-9F94-7754F291032B}" srcOrd="0" destOrd="0" parTransId="{ACEC6E9A-9F60-4D1F-8797-5AA35FADE953}" sibTransId="{AA8421F3-A00F-443C-A3DB-DEEC141EEC3C}"/>
    <dgm:cxn modelId="{183EB7AC-6E78-4650-ABCB-CFC453BD1AF4}" type="presOf" srcId="{A649F722-CE2E-4E10-9F94-7754F291032B}" destId="{8F2F6CAB-A637-46E4-BC70-8F93EBB0F029}" srcOrd="0" destOrd="0" presId="urn:microsoft.com/office/officeart/2008/layout/LinedList"/>
    <dgm:cxn modelId="{910F7D57-4260-4567-87AA-A09EFBA77732}" type="presOf" srcId="{63FD73A5-243A-41DD-91A9-286206BD96A2}" destId="{FCD4634E-E31E-4553-9401-BEA2875FA261}" srcOrd="0" destOrd="0" presId="urn:microsoft.com/office/officeart/2008/layout/LinedList"/>
    <dgm:cxn modelId="{0137C5C7-8F7C-4C52-AB1E-44338D1F389F}" type="presParOf" srcId="{11ACB8F3-0835-46AB-9B28-2AF3DC726BFC}" destId="{D1B2A9B3-438B-4862-912F-E45391F74B32}" srcOrd="0" destOrd="0" presId="urn:microsoft.com/office/officeart/2008/layout/LinedList"/>
    <dgm:cxn modelId="{454C6EF6-9B27-4379-A097-BF5217AA8D70}" type="presParOf" srcId="{11ACB8F3-0835-46AB-9B28-2AF3DC726BFC}" destId="{FFF2FB08-1DAE-452B-87C7-C2A49F218653}" srcOrd="1" destOrd="0" presId="urn:microsoft.com/office/officeart/2008/layout/LinedList"/>
    <dgm:cxn modelId="{D9F25E9D-23D4-4B8B-B1EA-16E9287DEB68}" type="presParOf" srcId="{FFF2FB08-1DAE-452B-87C7-C2A49F218653}" destId="{E3E13E56-0BA0-418C-A0D1-24528628ACDB}" srcOrd="0" destOrd="0" presId="urn:microsoft.com/office/officeart/2008/layout/LinedList"/>
    <dgm:cxn modelId="{877C5AA5-393E-4D0C-9C04-8A7CD33CE427}" type="presParOf" srcId="{FFF2FB08-1DAE-452B-87C7-C2A49F218653}" destId="{8401B2B0-5144-4BFD-A22B-6CBA21FB3E7A}" srcOrd="1" destOrd="0" presId="urn:microsoft.com/office/officeart/2008/layout/LinedList"/>
    <dgm:cxn modelId="{E2264799-22D4-4BCD-93A1-023603DE1018}" type="presParOf" srcId="{8401B2B0-5144-4BFD-A22B-6CBA21FB3E7A}" destId="{94B4382C-A4A2-4476-BB96-63CD2759ABC4}" srcOrd="0" destOrd="0" presId="urn:microsoft.com/office/officeart/2008/layout/LinedList"/>
    <dgm:cxn modelId="{1706CD76-EC11-40C4-9390-F6047D177730}" type="presParOf" srcId="{8401B2B0-5144-4BFD-A22B-6CBA21FB3E7A}" destId="{10B5957D-A346-44DA-8679-31093EED3D50}" srcOrd="1" destOrd="0" presId="urn:microsoft.com/office/officeart/2008/layout/LinedList"/>
    <dgm:cxn modelId="{6747C4EF-801D-4BE0-BB7F-DA7E4CC7259D}" type="presParOf" srcId="{10B5957D-A346-44DA-8679-31093EED3D50}" destId="{DE6EF0F4-DD48-4275-9D54-050717847E87}" srcOrd="0" destOrd="0" presId="urn:microsoft.com/office/officeart/2008/layout/LinedList"/>
    <dgm:cxn modelId="{E4464E01-6DD2-40CC-BAA8-A6237D0B08EA}" type="presParOf" srcId="{10B5957D-A346-44DA-8679-31093EED3D50}" destId="{8F2F6CAB-A637-46E4-BC70-8F93EBB0F029}" srcOrd="1" destOrd="0" presId="urn:microsoft.com/office/officeart/2008/layout/LinedList"/>
    <dgm:cxn modelId="{DD80CDDA-5784-4985-A3D3-0EF58FF7FB29}" type="presParOf" srcId="{10B5957D-A346-44DA-8679-31093EED3D50}" destId="{2D686B96-1ADA-40BB-92B1-9484C43F9FEB}" srcOrd="2" destOrd="0" presId="urn:microsoft.com/office/officeart/2008/layout/LinedList"/>
    <dgm:cxn modelId="{3AB96119-180B-4748-BD54-B94062E7C8A9}" type="presParOf" srcId="{8401B2B0-5144-4BFD-A22B-6CBA21FB3E7A}" destId="{08B6785B-92F0-4E6D-AC5D-18FDC1DF74C5}" srcOrd="2" destOrd="0" presId="urn:microsoft.com/office/officeart/2008/layout/LinedList"/>
    <dgm:cxn modelId="{1D3ED028-7457-4D34-A657-D43C45310680}" type="presParOf" srcId="{8401B2B0-5144-4BFD-A22B-6CBA21FB3E7A}" destId="{98E0921B-3493-46C6-8C4E-4554E4070C7A}" srcOrd="3" destOrd="0" presId="urn:microsoft.com/office/officeart/2008/layout/LinedList"/>
    <dgm:cxn modelId="{9A4434C8-6B5B-45D7-B0DC-8C0FECFA68B0}" type="presParOf" srcId="{8401B2B0-5144-4BFD-A22B-6CBA21FB3E7A}" destId="{65C5F9D8-DBF1-48C9-97EB-893447134A28}" srcOrd="4" destOrd="0" presId="urn:microsoft.com/office/officeart/2008/layout/LinedList"/>
    <dgm:cxn modelId="{D3D8E186-30D2-4A91-9C2E-1DDA90291D18}" type="presParOf" srcId="{65C5F9D8-DBF1-48C9-97EB-893447134A28}" destId="{00A56FAD-3E7F-452A-8BF0-38C3745B6F9C}" srcOrd="0" destOrd="0" presId="urn:microsoft.com/office/officeart/2008/layout/LinedList"/>
    <dgm:cxn modelId="{54E68567-CCEF-4D6D-AFDE-9DB2EBDD0584}" type="presParOf" srcId="{65C5F9D8-DBF1-48C9-97EB-893447134A28}" destId="{FCD4634E-E31E-4553-9401-BEA2875FA261}" srcOrd="1" destOrd="0" presId="urn:microsoft.com/office/officeart/2008/layout/LinedList"/>
    <dgm:cxn modelId="{19F0137F-954F-469D-A026-C040A88971CB}" type="presParOf" srcId="{65C5F9D8-DBF1-48C9-97EB-893447134A28}" destId="{4003DDAA-0C10-4739-A865-667F4EFF9173}" srcOrd="2" destOrd="0" presId="urn:microsoft.com/office/officeart/2008/layout/LinedList"/>
    <dgm:cxn modelId="{8D9F2801-0430-49FA-8845-4DCEE714B4BF}" type="presParOf" srcId="{8401B2B0-5144-4BFD-A22B-6CBA21FB3E7A}" destId="{743939A2-FE71-4B1A-A1F5-5E2F0608BD2C}" srcOrd="5" destOrd="0" presId="urn:microsoft.com/office/officeart/2008/layout/LinedList"/>
    <dgm:cxn modelId="{B1C63975-5630-4DD7-BF12-66EDF2A7C412}" type="presParOf" srcId="{8401B2B0-5144-4BFD-A22B-6CBA21FB3E7A}" destId="{712E5A0A-BEEF-450F-96A8-96EED1C115C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7E583D-1AAD-4D17-8D53-36C74857274D}"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pPr rtl="1"/>
          <a:endParaRPr lang="fa-IR"/>
        </a:p>
      </dgm:t>
    </dgm:pt>
    <dgm:pt modelId="{2A56AE72-CB42-46C1-BDA6-38BF1CD220BE}">
      <dgm:prSet phldrT="[Text]"/>
      <dgm:spPr/>
      <dgm:t>
        <a:bodyPr/>
        <a:lstStyle/>
        <a:p>
          <a:pPr rtl="1"/>
          <a:r>
            <a:rPr lang="fa-IR" b="1" dirty="0" smtClean="0">
              <a:cs typeface="B Mitra" panose="00000400000000000000" pitchFamily="2" charset="-78"/>
            </a:rPr>
            <a:t>وَ لَوْ أَنَّ أَهْلَ الْقُرى‏ آمَنُوا وَ اتَّقَوْا لَفَتَحْنا عَلَيْهِمْ بَرَكاتٍ مِنَ السَّماءِ وَ الْأَرْضِ وَ لكِنْ كَذَّبُوا فَأَخَذْناهُمْ بِما كانُوا يَكْسِبُونَ (اعراف/96)</a:t>
          </a:r>
          <a:endParaRPr lang="fa-IR" b="1" dirty="0">
            <a:cs typeface="B Mitra" panose="00000400000000000000" pitchFamily="2" charset="-78"/>
          </a:endParaRPr>
        </a:p>
      </dgm:t>
    </dgm:pt>
    <dgm:pt modelId="{1D9D08E0-18DD-4215-B40B-830D5EA41EDF}" type="parTrans" cxnId="{F69794C2-28C8-49F2-B96D-DEC809644880}">
      <dgm:prSet/>
      <dgm:spPr/>
      <dgm:t>
        <a:bodyPr/>
        <a:lstStyle/>
        <a:p>
          <a:pPr rtl="1"/>
          <a:endParaRPr lang="fa-IR"/>
        </a:p>
      </dgm:t>
    </dgm:pt>
    <dgm:pt modelId="{D67E5020-5484-412C-A955-CE5A83A1CD96}" type="sibTrans" cxnId="{F69794C2-28C8-49F2-B96D-DEC809644880}">
      <dgm:prSet/>
      <dgm:spPr/>
      <dgm:t>
        <a:bodyPr/>
        <a:lstStyle/>
        <a:p>
          <a:pPr rtl="1"/>
          <a:endParaRPr lang="fa-IR"/>
        </a:p>
      </dgm:t>
    </dgm:pt>
    <dgm:pt modelId="{D6A9F809-38E8-4477-8746-2266E575DDB0}">
      <dgm:prSet phldrT="[Text]"/>
      <dgm:spPr/>
      <dgm:t>
        <a:bodyPr/>
        <a:lstStyle/>
        <a:p>
          <a:pPr algn="justLow" rtl="1"/>
          <a:r>
            <a:rPr lang="fa-IR" b="1" dirty="0" smtClean="0">
              <a:cs typeface="B Mitra" panose="00000400000000000000" pitchFamily="2" charset="-78"/>
            </a:rPr>
            <a:t>اگر مردم قريه‏ها ايمان آورده و پرهيزگارى پيشه كرده بودند بركات آسمان و زمين را به رويشان مى‏گشوديم، ولى پيامبران را به دروغگويى نسبت دادند. ما نيز به كيفر كردارشان مؤاخذه‏شان كرديم</a:t>
          </a:r>
          <a:endParaRPr lang="fa-IR" b="1" dirty="0">
            <a:cs typeface="B Mitra" panose="00000400000000000000" pitchFamily="2" charset="-78"/>
          </a:endParaRPr>
        </a:p>
      </dgm:t>
    </dgm:pt>
    <dgm:pt modelId="{C48C8807-4E71-412E-8D26-ABE1B7078AD1}" type="parTrans" cxnId="{CC32E75A-9AE7-4B0F-93FB-3B3C47A0D1B5}">
      <dgm:prSet/>
      <dgm:spPr/>
      <dgm:t>
        <a:bodyPr/>
        <a:lstStyle/>
        <a:p>
          <a:pPr rtl="1"/>
          <a:endParaRPr lang="fa-IR"/>
        </a:p>
      </dgm:t>
    </dgm:pt>
    <dgm:pt modelId="{285A225F-596E-4F73-BBC7-16826D98A789}" type="sibTrans" cxnId="{CC32E75A-9AE7-4B0F-93FB-3B3C47A0D1B5}">
      <dgm:prSet/>
      <dgm:spPr/>
      <dgm:t>
        <a:bodyPr/>
        <a:lstStyle/>
        <a:p>
          <a:pPr rtl="1"/>
          <a:endParaRPr lang="fa-IR"/>
        </a:p>
      </dgm:t>
    </dgm:pt>
    <dgm:pt modelId="{6F236FB5-454C-4CC3-A2ED-FAAEC65C4E69}" type="pres">
      <dgm:prSet presAssocID="{1A7E583D-1AAD-4D17-8D53-36C74857274D}" presName="Name0" presStyleCnt="0">
        <dgm:presLayoutVars>
          <dgm:chMax val="7"/>
          <dgm:chPref val="7"/>
          <dgm:dir val="rev"/>
        </dgm:presLayoutVars>
      </dgm:prSet>
      <dgm:spPr/>
      <dgm:t>
        <a:bodyPr/>
        <a:lstStyle/>
        <a:p>
          <a:pPr rtl="1"/>
          <a:endParaRPr lang="fa-IR"/>
        </a:p>
      </dgm:t>
    </dgm:pt>
    <dgm:pt modelId="{4C7BD9F4-D540-470C-8F84-E98400A15EE5}" type="pres">
      <dgm:prSet presAssocID="{1A7E583D-1AAD-4D17-8D53-36C74857274D}" presName="Name1" presStyleCnt="0"/>
      <dgm:spPr/>
    </dgm:pt>
    <dgm:pt modelId="{2377425B-1AF6-41B2-ABDB-D4E32F2E4ED6}" type="pres">
      <dgm:prSet presAssocID="{1A7E583D-1AAD-4D17-8D53-36C74857274D}" presName="cycle" presStyleCnt="0"/>
      <dgm:spPr/>
    </dgm:pt>
    <dgm:pt modelId="{9947AE01-6B5D-4149-A82B-9C03AA396F93}" type="pres">
      <dgm:prSet presAssocID="{1A7E583D-1AAD-4D17-8D53-36C74857274D}" presName="srcNode" presStyleLbl="node1" presStyleIdx="0" presStyleCnt="2"/>
      <dgm:spPr/>
    </dgm:pt>
    <dgm:pt modelId="{1B1149E2-E96F-42D0-8ECF-E94B76D99AD9}" type="pres">
      <dgm:prSet presAssocID="{1A7E583D-1AAD-4D17-8D53-36C74857274D}" presName="conn" presStyleLbl="parChTrans1D2" presStyleIdx="0" presStyleCnt="1"/>
      <dgm:spPr/>
      <dgm:t>
        <a:bodyPr/>
        <a:lstStyle/>
        <a:p>
          <a:pPr rtl="1"/>
          <a:endParaRPr lang="fa-IR"/>
        </a:p>
      </dgm:t>
    </dgm:pt>
    <dgm:pt modelId="{91842CB1-B7C6-4960-8B3F-46F84AE64076}" type="pres">
      <dgm:prSet presAssocID="{1A7E583D-1AAD-4D17-8D53-36C74857274D}" presName="extraNode" presStyleLbl="node1" presStyleIdx="0" presStyleCnt="2"/>
      <dgm:spPr/>
    </dgm:pt>
    <dgm:pt modelId="{03672C43-69A9-4DD4-8D42-717C062E7656}" type="pres">
      <dgm:prSet presAssocID="{1A7E583D-1AAD-4D17-8D53-36C74857274D}" presName="dstNode" presStyleLbl="node1" presStyleIdx="0" presStyleCnt="2"/>
      <dgm:spPr/>
    </dgm:pt>
    <dgm:pt modelId="{22A5AACA-EDD5-4499-8FF3-879993C13276}" type="pres">
      <dgm:prSet presAssocID="{2A56AE72-CB42-46C1-BDA6-38BF1CD220BE}" presName="text_1" presStyleLbl="node1" presStyleIdx="0" presStyleCnt="2" custScaleY="156747">
        <dgm:presLayoutVars>
          <dgm:bulletEnabled val="1"/>
        </dgm:presLayoutVars>
      </dgm:prSet>
      <dgm:spPr/>
      <dgm:t>
        <a:bodyPr/>
        <a:lstStyle/>
        <a:p>
          <a:pPr rtl="1"/>
          <a:endParaRPr lang="fa-IR"/>
        </a:p>
      </dgm:t>
    </dgm:pt>
    <dgm:pt modelId="{59FE322A-8C44-42F8-B2FF-9AFFB0BB2B32}" type="pres">
      <dgm:prSet presAssocID="{2A56AE72-CB42-46C1-BDA6-38BF1CD220BE}" presName="accent_1" presStyleCnt="0"/>
      <dgm:spPr/>
    </dgm:pt>
    <dgm:pt modelId="{D25EE70C-07B1-4394-90B4-C6A3E6AF7E0D}" type="pres">
      <dgm:prSet presAssocID="{2A56AE72-CB42-46C1-BDA6-38BF1CD220BE}" presName="accentRepeatNode" presStyleLbl="solidFgAcc1" presStyleIdx="0" presStyleCnt="2"/>
      <dgm:spPr/>
    </dgm:pt>
    <dgm:pt modelId="{BD2A7545-8479-4C9C-83D9-E3CE491E3D1A}" type="pres">
      <dgm:prSet presAssocID="{D6A9F809-38E8-4477-8746-2266E575DDB0}" presName="text_2" presStyleLbl="node1" presStyleIdx="1" presStyleCnt="2" custScaleY="144986">
        <dgm:presLayoutVars>
          <dgm:bulletEnabled val="1"/>
        </dgm:presLayoutVars>
      </dgm:prSet>
      <dgm:spPr/>
      <dgm:t>
        <a:bodyPr/>
        <a:lstStyle/>
        <a:p>
          <a:pPr rtl="1"/>
          <a:endParaRPr lang="fa-IR"/>
        </a:p>
      </dgm:t>
    </dgm:pt>
    <dgm:pt modelId="{E6BDA429-671C-40B2-B72D-D7592294F752}" type="pres">
      <dgm:prSet presAssocID="{D6A9F809-38E8-4477-8746-2266E575DDB0}" presName="accent_2" presStyleCnt="0"/>
      <dgm:spPr/>
    </dgm:pt>
    <dgm:pt modelId="{87E90A67-CF16-4BBE-8674-F54FCE650FDF}" type="pres">
      <dgm:prSet presAssocID="{D6A9F809-38E8-4477-8746-2266E575DDB0}" presName="accentRepeatNode" presStyleLbl="solidFgAcc1" presStyleIdx="1" presStyleCnt="2"/>
      <dgm:spPr/>
    </dgm:pt>
  </dgm:ptLst>
  <dgm:cxnLst>
    <dgm:cxn modelId="{CC32E75A-9AE7-4B0F-93FB-3B3C47A0D1B5}" srcId="{1A7E583D-1AAD-4D17-8D53-36C74857274D}" destId="{D6A9F809-38E8-4477-8746-2266E575DDB0}" srcOrd="1" destOrd="0" parTransId="{C48C8807-4E71-412E-8D26-ABE1B7078AD1}" sibTransId="{285A225F-596E-4F73-BBC7-16826D98A789}"/>
    <dgm:cxn modelId="{71D4C519-4D54-4E65-A62B-2BB3A90CBA41}" type="presOf" srcId="{2A56AE72-CB42-46C1-BDA6-38BF1CD220BE}" destId="{22A5AACA-EDD5-4499-8FF3-879993C13276}" srcOrd="0" destOrd="0" presId="urn:microsoft.com/office/officeart/2008/layout/VerticalCurvedList"/>
    <dgm:cxn modelId="{58EB6468-32AD-4DE5-BD00-66A1AEB7DF01}" type="presOf" srcId="{1A7E583D-1AAD-4D17-8D53-36C74857274D}" destId="{6F236FB5-454C-4CC3-A2ED-FAAEC65C4E69}" srcOrd="0" destOrd="0" presId="urn:microsoft.com/office/officeart/2008/layout/VerticalCurvedList"/>
    <dgm:cxn modelId="{0FEA8B85-A15D-4681-8308-4E6000DF282C}" type="presOf" srcId="{D67E5020-5484-412C-A955-CE5A83A1CD96}" destId="{1B1149E2-E96F-42D0-8ECF-E94B76D99AD9}" srcOrd="0" destOrd="0" presId="urn:microsoft.com/office/officeart/2008/layout/VerticalCurvedList"/>
    <dgm:cxn modelId="{3EB2C657-1A4E-4651-B542-94C07E27A342}" type="presOf" srcId="{D6A9F809-38E8-4477-8746-2266E575DDB0}" destId="{BD2A7545-8479-4C9C-83D9-E3CE491E3D1A}" srcOrd="0" destOrd="0" presId="urn:microsoft.com/office/officeart/2008/layout/VerticalCurvedList"/>
    <dgm:cxn modelId="{F69794C2-28C8-49F2-B96D-DEC809644880}" srcId="{1A7E583D-1AAD-4D17-8D53-36C74857274D}" destId="{2A56AE72-CB42-46C1-BDA6-38BF1CD220BE}" srcOrd="0" destOrd="0" parTransId="{1D9D08E0-18DD-4215-B40B-830D5EA41EDF}" sibTransId="{D67E5020-5484-412C-A955-CE5A83A1CD96}"/>
    <dgm:cxn modelId="{AC6A9FC7-6203-48E6-9BA4-B0F51321C7BA}" type="presParOf" srcId="{6F236FB5-454C-4CC3-A2ED-FAAEC65C4E69}" destId="{4C7BD9F4-D540-470C-8F84-E98400A15EE5}" srcOrd="0" destOrd="0" presId="urn:microsoft.com/office/officeart/2008/layout/VerticalCurvedList"/>
    <dgm:cxn modelId="{DB55EA5B-1D0E-4D45-8B7C-0347D5828CB3}" type="presParOf" srcId="{4C7BD9F4-D540-470C-8F84-E98400A15EE5}" destId="{2377425B-1AF6-41B2-ABDB-D4E32F2E4ED6}" srcOrd="0" destOrd="0" presId="urn:microsoft.com/office/officeart/2008/layout/VerticalCurvedList"/>
    <dgm:cxn modelId="{349C9F35-DC30-4253-8198-9BA8CC5E5D07}" type="presParOf" srcId="{2377425B-1AF6-41B2-ABDB-D4E32F2E4ED6}" destId="{9947AE01-6B5D-4149-A82B-9C03AA396F93}" srcOrd="0" destOrd="0" presId="urn:microsoft.com/office/officeart/2008/layout/VerticalCurvedList"/>
    <dgm:cxn modelId="{F5B57FE4-D8CD-4DB7-990F-BB0B5906870C}" type="presParOf" srcId="{2377425B-1AF6-41B2-ABDB-D4E32F2E4ED6}" destId="{1B1149E2-E96F-42D0-8ECF-E94B76D99AD9}" srcOrd="1" destOrd="0" presId="urn:microsoft.com/office/officeart/2008/layout/VerticalCurvedList"/>
    <dgm:cxn modelId="{D1B6C7C8-3800-4DD2-B7C1-23284C8CFD03}" type="presParOf" srcId="{2377425B-1AF6-41B2-ABDB-D4E32F2E4ED6}" destId="{91842CB1-B7C6-4960-8B3F-46F84AE64076}" srcOrd="2" destOrd="0" presId="urn:microsoft.com/office/officeart/2008/layout/VerticalCurvedList"/>
    <dgm:cxn modelId="{D8433FD5-6DE4-4295-9305-72D2AE1862DA}" type="presParOf" srcId="{2377425B-1AF6-41B2-ABDB-D4E32F2E4ED6}" destId="{03672C43-69A9-4DD4-8D42-717C062E7656}" srcOrd="3" destOrd="0" presId="urn:microsoft.com/office/officeart/2008/layout/VerticalCurvedList"/>
    <dgm:cxn modelId="{07320743-BED9-4A7E-AFD0-567652835B2D}" type="presParOf" srcId="{4C7BD9F4-D540-470C-8F84-E98400A15EE5}" destId="{22A5AACA-EDD5-4499-8FF3-879993C13276}" srcOrd="1" destOrd="0" presId="urn:microsoft.com/office/officeart/2008/layout/VerticalCurvedList"/>
    <dgm:cxn modelId="{6A0654DC-117B-4AA6-9B2A-8F3777A04DE8}" type="presParOf" srcId="{4C7BD9F4-D540-470C-8F84-E98400A15EE5}" destId="{59FE322A-8C44-42F8-B2FF-9AFFB0BB2B32}" srcOrd="2" destOrd="0" presId="urn:microsoft.com/office/officeart/2008/layout/VerticalCurvedList"/>
    <dgm:cxn modelId="{EC2A4993-15CA-448B-81DC-BC5760E71190}" type="presParOf" srcId="{59FE322A-8C44-42F8-B2FF-9AFFB0BB2B32}" destId="{D25EE70C-07B1-4394-90B4-C6A3E6AF7E0D}" srcOrd="0" destOrd="0" presId="urn:microsoft.com/office/officeart/2008/layout/VerticalCurvedList"/>
    <dgm:cxn modelId="{C3E72310-9F00-4B53-A5AA-85CBD3081200}" type="presParOf" srcId="{4C7BD9F4-D540-470C-8F84-E98400A15EE5}" destId="{BD2A7545-8479-4C9C-83D9-E3CE491E3D1A}" srcOrd="3" destOrd="0" presId="urn:microsoft.com/office/officeart/2008/layout/VerticalCurvedList"/>
    <dgm:cxn modelId="{65940CC8-75AE-4728-A3BB-8503CF7294F9}" type="presParOf" srcId="{4C7BD9F4-D540-470C-8F84-E98400A15EE5}" destId="{E6BDA429-671C-40B2-B72D-D7592294F752}" srcOrd="4" destOrd="0" presId="urn:microsoft.com/office/officeart/2008/layout/VerticalCurvedList"/>
    <dgm:cxn modelId="{79AC53E8-724D-463E-B93E-81646873E8B2}" type="presParOf" srcId="{E6BDA429-671C-40B2-B72D-D7592294F752}" destId="{87E90A67-CF16-4BBE-8674-F54FCE650F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608FFD-40F1-44A0-AAB0-81BB849C1394}" type="doc">
      <dgm:prSet loTypeId="urn:microsoft.com/office/officeart/2005/8/layout/vList3" loCatId="picture" qsTypeId="urn:microsoft.com/office/officeart/2005/8/quickstyle/3d4" qsCatId="3D" csTypeId="urn:microsoft.com/office/officeart/2005/8/colors/colorful5" csCatId="colorful" phldr="1"/>
      <dgm:spPr/>
    </dgm:pt>
    <dgm:pt modelId="{7F0AF1B6-5ECC-4804-B253-F5FAA803A02B}">
      <dgm:prSet phldrT="[Text]"/>
      <dgm:spPr/>
      <dgm:t>
        <a:bodyPr/>
        <a:lstStyle/>
        <a:p>
          <a:pPr rtl="1"/>
          <a:r>
            <a:rPr lang="fa-IR" b="1" dirty="0" smtClean="0">
              <a:cs typeface="B Mitra" panose="00000400000000000000" pitchFamily="2" charset="-78"/>
            </a:rPr>
            <a:t>رسولُ اللّه ِ صلى الله عليه و آله : لو أنّكُم تَتَوَكَّلُونَ على اللّه ِ حَقَّ تَوَكُّلِهِ لَرَزَقَكُم كما يَرزُقُ الطَّيرَ ، تَغدُو خِماصا و تَرُوحُ بِطانا </a:t>
          </a:r>
          <a:endParaRPr lang="fa-IR" b="1" dirty="0">
            <a:cs typeface="B Mitra" panose="00000400000000000000" pitchFamily="2" charset="-78"/>
          </a:endParaRPr>
        </a:p>
      </dgm:t>
    </dgm:pt>
    <dgm:pt modelId="{D7E46787-1BA3-412A-AE27-9DCB6C549157}" type="parTrans" cxnId="{E8495959-F985-4DF4-B166-C78FDAEC0172}">
      <dgm:prSet/>
      <dgm:spPr/>
      <dgm:t>
        <a:bodyPr/>
        <a:lstStyle/>
        <a:p>
          <a:pPr rtl="1"/>
          <a:endParaRPr lang="fa-IR"/>
        </a:p>
      </dgm:t>
    </dgm:pt>
    <dgm:pt modelId="{34553376-D079-41A3-B68C-B07766A2999B}" type="sibTrans" cxnId="{E8495959-F985-4DF4-B166-C78FDAEC0172}">
      <dgm:prSet/>
      <dgm:spPr/>
      <dgm:t>
        <a:bodyPr/>
        <a:lstStyle/>
        <a:p>
          <a:pPr rtl="1"/>
          <a:endParaRPr lang="fa-IR"/>
        </a:p>
      </dgm:t>
    </dgm:pt>
    <dgm:pt modelId="{5616C487-C43B-4EC1-9CD4-3492070DDD62}">
      <dgm:prSet phldrT="[Text]"/>
      <dgm:spPr/>
      <dgm:t>
        <a:bodyPr/>
        <a:lstStyle/>
        <a:p>
          <a:pPr rtl="1"/>
          <a:r>
            <a:rPr lang="fa-IR" b="1" dirty="0" smtClean="0">
              <a:cs typeface="B Mitra" panose="00000400000000000000" pitchFamily="2" charset="-78"/>
            </a:rPr>
            <a:t>پيامبر خدا صلى الله عليه و آله : اگر شما، چنان كه شايد و باي</a:t>
          </a:r>
          <a:r>
            <a:rPr lang="fa-IR" b="1" u="none" dirty="0" smtClean="0">
              <a:cs typeface="B Mitra" panose="00000400000000000000" pitchFamily="2" charset="-78"/>
            </a:rPr>
            <a:t>د، به خدا توكل كنيد ، همچنان كه پرنده را روزى مى دهد</a:t>
          </a:r>
          <a:r>
            <a:rPr lang="fa-IR" b="1" dirty="0" smtClean="0">
              <a:cs typeface="B Mitra" panose="00000400000000000000" pitchFamily="2" charset="-78"/>
            </a:rPr>
            <a:t>، شما را نيز روزى خواهد داد . پرندگان گرسنه مى روند و سير بر مى گردند</a:t>
          </a:r>
          <a:endParaRPr lang="fa-IR" b="1" dirty="0">
            <a:cs typeface="B Mitra" panose="00000400000000000000" pitchFamily="2" charset="-78"/>
          </a:endParaRPr>
        </a:p>
      </dgm:t>
    </dgm:pt>
    <dgm:pt modelId="{F24BB40E-BAEE-4FF0-9DB9-08C5B9AFDBBA}" type="parTrans" cxnId="{030B8116-68CE-4033-AF4A-9976D9488C15}">
      <dgm:prSet/>
      <dgm:spPr/>
      <dgm:t>
        <a:bodyPr/>
        <a:lstStyle/>
        <a:p>
          <a:pPr rtl="1"/>
          <a:endParaRPr lang="fa-IR"/>
        </a:p>
      </dgm:t>
    </dgm:pt>
    <dgm:pt modelId="{654F7FF2-F425-4CF8-BBB8-AA2BB0D835FB}" type="sibTrans" cxnId="{030B8116-68CE-4033-AF4A-9976D9488C15}">
      <dgm:prSet/>
      <dgm:spPr/>
      <dgm:t>
        <a:bodyPr/>
        <a:lstStyle/>
        <a:p>
          <a:pPr rtl="1"/>
          <a:endParaRPr lang="fa-IR"/>
        </a:p>
      </dgm:t>
    </dgm:pt>
    <dgm:pt modelId="{974026DB-12FB-4D92-9024-82DF750CCDD0}" type="pres">
      <dgm:prSet presAssocID="{0F608FFD-40F1-44A0-AAB0-81BB849C1394}" presName="linearFlow" presStyleCnt="0">
        <dgm:presLayoutVars>
          <dgm:dir val="rev"/>
          <dgm:resizeHandles val="exact"/>
        </dgm:presLayoutVars>
      </dgm:prSet>
      <dgm:spPr/>
    </dgm:pt>
    <dgm:pt modelId="{8B8A924A-38FA-4FEE-A9B6-EA673F335315}" type="pres">
      <dgm:prSet presAssocID="{7F0AF1B6-5ECC-4804-B253-F5FAA803A02B}" presName="composite" presStyleCnt="0"/>
      <dgm:spPr/>
    </dgm:pt>
    <dgm:pt modelId="{51AEFDAA-C122-44C2-821B-0EFE8B25A31E}" type="pres">
      <dgm:prSet presAssocID="{7F0AF1B6-5ECC-4804-B253-F5FAA803A02B}" presName="imgShp" presStyleLbl="fgImgPlace1" presStyleIdx="0" presStyleCnt="2" custLinFactNeighborX="44733" custLinFactNeighborY="-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2C31222-5A76-48B6-AAC2-241F1401BB81}" type="pres">
      <dgm:prSet presAssocID="{7F0AF1B6-5ECC-4804-B253-F5FAA803A02B}" presName="txShp" presStyleLbl="node1" presStyleIdx="0" presStyleCnt="2" custScaleX="122948" custLinFactNeighborX="-7107" custLinFactNeighborY="8153">
        <dgm:presLayoutVars>
          <dgm:bulletEnabled val="1"/>
        </dgm:presLayoutVars>
      </dgm:prSet>
      <dgm:spPr/>
      <dgm:t>
        <a:bodyPr/>
        <a:lstStyle/>
        <a:p>
          <a:pPr rtl="1"/>
          <a:endParaRPr lang="fa-IR"/>
        </a:p>
      </dgm:t>
    </dgm:pt>
    <dgm:pt modelId="{A960CF48-9F74-4FAF-9442-ACF80EF718F5}" type="pres">
      <dgm:prSet presAssocID="{34553376-D079-41A3-B68C-B07766A2999B}" presName="spacing" presStyleCnt="0"/>
      <dgm:spPr/>
    </dgm:pt>
    <dgm:pt modelId="{050B7472-D2BF-4174-AD51-7C4425997C67}" type="pres">
      <dgm:prSet presAssocID="{5616C487-C43B-4EC1-9CD4-3492070DDD62}" presName="composite" presStyleCnt="0"/>
      <dgm:spPr/>
    </dgm:pt>
    <dgm:pt modelId="{AFAA97C4-8C66-4FF0-A6CC-91E9F9BE5D3E}" type="pres">
      <dgm:prSet presAssocID="{5616C487-C43B-4EC1-9CD4-3492070DDD62}" presName="imgShp" presStyleLbl="fgImgPlace1" presStyleIdx="1" presStyleCnt="2" custLinFactNeighborX="46516" custLinFactNeighborY="-7134"/>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07354723-022A-4FC9-98F9-9D515793AE36}" type="pres">
      <dgm:prSet presAssocID="{5616C487-C43B-4EC1-9CD4-3492070DDD62}" presName="txShp" presStyleLbl="node1" presStyleIdx="1" presStyleCnt="2" custScaleX="120958" custLinFactNeighborX="-7391">
        <dgm:presLayoutVars>
          <dgm:bulletEnabled val="1"/>
        </dgm:presLayoutVars>
      </dgm:prSet>
      <dgm:spPr/>
      <dgm:t>
        <a:bodyPr/>
        <a:lstStyle/>
        <a:p>
          <a:pPr rtl="1"/>
          <a:endParaRPr lang="fa-IR"/>
        </a:p>
      </dgm:t>
    </dgm:pt>
  </dgm:ptLst>
  <dgm:cxnLst>
    <dgm:cxn modelId="{030B8116-68CE-4033-AF4A-9976D9488C15}" srcId="{0F608FFD-40F1-44A0-AAB0-81BB849C1394}" destId="{5616C487-C43B-4EC1-9CD4-3492070DDD62}" srcOrd="1" destOrd="0" parTransId="{F24BB40E-BAEE-4FF0-9DB9-08C5B9AFDBBA}" sibTransId="{654F7FF2-F425-4CF8-BBB8-AA2BB0D835FB}"/>
    <dgm:cxn modelId="{C570E57E-8791-4A36-8872-379BCF20D485}" type="presOf" srcId="{7F0AF1B6-5ECC-4804-B253-F5FAA803A02B}" destId="{32C31222-5A76-48B6-AAC2-241F1401BB81}" srcOrd="0" destOrd="0" presId="urn:microsoft.com/office/officeart/2005/8/layout/vList3"/>
    <dgm:cxn modelId="{2D8894A6-6EB3-4BB8-BF9D-56F395C7AF7E}" type="presOf" srcId="{0F608FFD-40F1-44A0-AAB0-81BB849C1394}" destId="{974026DB-12FB-4D92-9024-82DF750CCDD0}" srcOrd="0" destOrd="0" presId="urn:microsoft.com/office/officeart/2005/8/layout/vList3"/>
    <dgm:cxn modelId="{E8495959-F985-4DF4-B166-C78FDAEC0172}" srcId="{0F608FFD-40F1-44A0-AAB0-81BB849C1394}" destId="{7F0AF1B6-5ECC-4804-B253-F5FAA803A02B}" srcOrd="0" destOrd="0" parTransId="{D7E46787-1BA3-412A-AE27-9DCB6C549157}" sibTransId="{34553376-D079-41A3-B68C-B07766A2999B}"/>
    <dgm:cxn modelId="{508B12C8-0E68-4B3F-83EE-6118FBF1938E}" type="presOf" srcId="{5616C487-C43B-4EC1-9CD4-3492070DDD62}" destId="{07354723-022A-4FC9-98F9-9D515793AE36}" srcOrd="0" destOrd="0" presId="urn:microsoft.com/office/officeart/2005/8/layout/vList3"/>
    <dgm:cxn modelId="{18C7A141-1DB3-450E-B69D-1FA7FD0FC7BF}" type="presParOf" srcId="{974026DB-12FB-4D92-9024-82DF750CCDD0}" destId="{8B8A924A-38FA-4FEE-A9B6-EA673F335315}" srcOrd="0" destOrd="0" presId="urn:microsoft.com/office/officeart/2005/8/layout/vList3"/>
    <dgm:cxn modelId="{140CC718-6A93-447C-B0E8-7AEF1C923520}" type="presParOf" srcId="{8B8A924A-38FA-4FEE-A9B6-EA673F335315}" destId="{51AEFDAA-C122-44C2-821B-0EFE8B25A31E}" srcOrd="0" destOrd="0" presId="urn:microsoft.com/office/officeart/2005/8/layout/vList3"/>
    <dgm:cxn modelId="{CCADC2D0-F549-4D64-91D8-E2191B0A44FB}" type="presParOf" srcId="{8B8A924A-38FA-4FEE-A9B6-EA673F335315}" destId="{32C31222-5A76-48B6-AAC2-241F1401BB81}" srcOrd="1" destOrd="0" presId="urn:microsoft.com/office/officeart/2005/8/layout/vList3"/>
    <dgm:cxn modelId="{D9484581-B216-41AD-9775-C31F0D2EB970}" type="presParOf" srcId="{974026DB-12FB-4D92-9024-82DF750CCDD0}" destId="{A960CF48-9F74-4FAF-9442-ACF80EF718F5}" srcOrd="1" destOrd="0" presId="urn:microsoft.com/office/officeart/2005/8/layout/vList3"/>
    <dgm:cxn modelId="{CDA4F7E3-6FD6-4353-8E85-E0CE12BCD2AB}" type="presParOf" srcId="{974026DB-12FB-4D92-9024-82DF750CCDD0}" destId="{050B7472-D2BF-4174-AD51-7C4425997C67}" srcOrd="2" destOrd="0" presId="urn:microsoft.com/office/officeart/2005/8/layout/vList3"/>
    <dgm:cxn modelId="{E88ED763-7B4F-4AE8-8BC5-0730F9803CD8}" type="presParOf" srcId="{050B7472-D2BF-4174-AD51-7C4425997C67}" destId="{AFAA97C4-8C66-4FF0-A6CC-91E9F9BE5D3E}" srcOrd="0" destOrd="0" presId="urn:microsoft.com/office/officeart/2005/8/layout/vList3"/>
    <dgm:cxn modelId="{C0DCBC6E-249C-4418-920E-F21F48E0ECB6}" type="presParOf" srcId="{050B7472-D2BF-4174-AD51-7C4425997C67}" destId="{07354723-022A-4FC9-98F9-9D515793AE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0F753E-90C7-448F-8EB1-00C49BDC3642}" type="doc">
      <dgm:prSet loTypeId="urn:microsoft.com/office/officeart/2005/8/layout/vList5" loCatId="list" qsTypeId="urn:microsoft.com/office/officeart/2005/8/quickstyle/simple1" qsCatId="simple" csTypeId="urn:microsoft.com/office/officeart/2005/8/colors/colorful3" csCatId="colorful" phldr="1"/>
      <dgm:spPr>
        <a:scene3d>
          <a:camera prst="orthographicFront">
            <a:rot lat="0" lon="0" rev="0"/>
          </a:camera>
          <a:lightRig rig="balanced" dir="t">
            <a:rot lat="0" lon="0" rev="8700000"/>
          </a:lightRig>
        </a:scene3d>
      </dgm:spPr>
      <dgm:t>
        <a:bodyPr/>
        <a:lstStyle/>
        <a:p>
          <a:pPr rtl="1"/>
          <a:endParaRPr lang="fa-IR"/>
        </a:p>
      </dgm:t>
    </dgm:pt>
    <dgm:pt modelId="{879D660C-8924-421D-81F1-6E644123D8AE}">
      <dgm:prSet phldrT="[Text]"/>
      <dgm:spPr>
        <a:scene3d>
          <a:camera prst="orthographicFront">
            <a:rot lat="0" lon="0" rev="0"/>
          </a:camera>
          <a:lightRig rig="balanced" dir="t">
            <a:rot lat="0" lon="0" rev="8700000"/>
          </a:lightRig>
        </a:scene3d>
        <a:sp3d>
          <a:bevelT w="190500" h="38100"/>
        </a:sp3d>
      </dgm:spPr>
      <dgm:t>
        <a:bodyPr/>
        <a:lstStyle/>
        <a:p>
          <a:pPr rtl="1"/>
          <a:r>
            <a:rPr lang="fa-IR" b="1" dirty="0" smtClean="0">
              <a:cs typeface="B Mitra" panose="00000400000000000000" pitchFamily="2" charset="-78"/>
            </a:rPr>
            <a:t>اصل تعادل و توازن حكم مي كند كه در نيايش هاي خود هم به نعمت هاي دنيا توجه داشته باشيم و هم به آخرت و اين براساس آموزه هاي قرآني است:</a:t>
          </a:r>
          <a:endParaRPr lang="fa-IR" b="1" dirty="0">
            <a:cs typeface="B Mitra" panose="00000400000000000000" pitchFamily="2" charset="-78"/>
          </a:endParaRPr>
        </a:p>
      </dgm:t>
    </dgm:pt>
    <dgm:pt modelId="{A6281286-EEB1-4DEA-BB9C-5138C122D1D5}" type="parTrans" cxnId="{58C49E83-39A0-479A-8DA9-B5C77460E27B}">
      <dgm:prSet/>
      <dgm:spPr/>
      <dgm:t>
        <a:bodyPr/>
        <a:lstStyle/>
        <a:p>
          <a:pPr rtl="1"/>
          <a:endParaRPr lang="fa-IR"/>
        </a:p>
      </dgm:t>
    </dgm:pt>
    <dgm:pt modelId="{E75E5B75-B686-4452-971F-BBE80B977EB8}" type="sibTrans" cxnId="{58C49E83-39A0-479A-8DA9-B5C77460E27B}">
      <dgm:prSet/>
      <dgm:spPr/>
      <dgm:t>
        <a:bodyPr/>
        <a:lstStyle/>
        <a:p>
          <a:pPr rtl="1"/>
          <a:endParaRPr lang="fa-IR"/>
        </a:p>
      </dgm:t>
    </dgm:pt>
    <dgm:pt modelId="{1EFF3732-9D0F-4D85-9AA3-61C9CC082718}">
      <dgm:prSet phldrT="[Text]" custT="1"/>
      <dgm:spPr>
        <a:scene3d>
          <a:camera prst="orthographicFront">
            <a:rot lat="0" lon="0" rev="0"/>
          </a:camera>
          <a:lightRig rig="balanced" dir="t">
            <a:rot lat="0" lon="0" rev="8700000"/>
          </a:lightRig>
        </a:scene3d>
        <a:sp3d>
          <a:bevelT w="190500" h="38100"/>
        </a:sp3d>
      </dgm:spPr>
      <dgm:t>
        <a:bodyPr/>
        <a:lstStyle/>
        <a:p>
          <a:pPr rtl="1"/>
          <a:r>
            <a:rPr lang="fa-IR" sz="3200" b="1" dirty="0" smtClean="0">
              <a:cs typeface="B Mitra" panose="00000400000000000000" pitchFamily="2" charset="-78"/>
            </a:rPr>
            <a:t>«رِجالٌ لا تُلْهِيهِمْ تِجارَهٌ وَ لا بَيْعٌ عَنْ ذِكْرِ اللَّهِ؛ مرداني كه خريد و فروش آن ها را از ياد خدا باز نمي دارد».</a:t>
          </a:r>
          <a:r>
            <a:rPr lang="en-US" sz="3200" b="1" dirty="0" smtClean="0">
              <a:cs typeface="B Mitra" panose="00000400000000000000" pitchFamily="2" charset="-78"/>
            </a:rPr>
            <a:t> </a:t>
          </a:r>
          <a:r>
            <a:rPr lang="fa-IR" sz="3200" b="1" dirty="0" smtClean="0">
              <a:cs typeface="B Mitra" panose="00000400000000000000" pitchFamily="2" charset="-78"/>
            </a:rPr>
            <a:t>نور/37</a:t>
          </a:r>
          <a:endParaRPr lang="fa-IR" sz="3200" b="1" dirty="0">
            <a:cs typeface="B Mitra" panose="00000400000000000000" pitchFamily="2" charset="-78"/>
          </a:endParaRPr>
        </a:p>
      </dgm:t>
    </dgm:pt>
    <dgm:pt modelId="{81B57A91-C6D7-4AAB-A4A0-D67FF84A3A29}" type="parTrans" cxnId="{CD6120DB-6536-412D-905C-4998F0E0B198}">
      <dgm:prSet/>
      <dgm:spPr/>
      <dgm:t>
        <a:bodyPr/>
        <a:lstStyle/>
        <a:p>
          <a:pPr rtl="1"/>
          <a:endParaRPr lang="fa-IR"/>
        </a:p>
      </dgm:t>
    </dgm:pt>
    <dgm:pt modelId="{D9B7CC57-4832-4167-9773-C03DE0443F16}" type="sibTrans" cxnId="{CD6120DB-6536-412D-905C-4998F0E0B198}">
      <dgm:prSet/>
      <dgm:spPr/>
      <dgm:t>
        <a:bodyPr/>
        <a:lstStyle/>
        <a:p>
          <a:pPr rtl="1"/>
          <a:endParaRPr lang="fa-IR"/>
        </a:p>
      </dgm:t>
    </dgm:pt>
    <dgm:pt modelId="{A504BD4D-FEC4-4DB8-B837-AD1E5C3F39DA}">
      <dgm:prSet phldrT="[Text]"/>
      <dgm:spPr>
        <a:scene3d>
          <a:camera prst="orthographicFront">
            <a:rot lat="0" lon="0" rev="0"/>
          </a:camera>
          <a:lightRig rig="balanced" dir="t">
            <a:rot lat="0" lon="0" rev="8700000"/>
          </a:lightRig>
        </a:scene3d>
        <a:sp3d>
          <a:bevelT w="190500" h="38100"/>
        </a:sp3d>
      </dgm:spPr>
      <dgm:t>
        <a:bodyPr/>
        <a:lstStyle/>
        <a:p>
          <a:pPr rtl="1"/>
          <a:r>
            <a:rPr lang="fa-IR" b="1" dirty="0" smtClean="0">
              <a:cs typeface="B Mitra" panose="00000400000000000000" pitchFamily="2" charset="-78"/>
            </a:rPr>
            <a:t>امام صادق ـ عليه السّلام ـ اين دعاي دو جانبه را اين چنين تعليم داده اند: از خدا در دنيا بي نيازي و عافيت را بخواهيد و در آخرت آمرزش الهي و بهشت را.</a:t>
          </a:r>
          <a:endParaRPr lang="fa-IR" b="1" dirty="0">
            <a:cs typeface="B Mitra" panose="00000400000000000000" pitchFamily="2" charset="-78"/>
          </a:endParaRPr>
        </a:p>
      </dgm:t>
    </dgm:pt>
    <dgm:pt modelId="{6D739A35-E5A9-4704-A7DB-7F81D8889332}" type="parTrans" cxnId="{D5528EDC-5DAB-48F3-AB4A-9246257B0E4A}">
      <dgm:prSet/>
      <dgm:spPr/>
      <dgm:t>
        <a:bodyPr/>
        <a:lstStyle/>
        <a:p>
          <a:pPr rtl="1"/>
          <a:endParaRPr lang="fa-IR"/>
        </a:p>
      </dgm:t>
    </dgm:pt>
    <dgm:pt modelId="{5C5256B6-83C9-4C4B-B520-B080B518C118}" type="sibTrans" cxnId="{D5528EDC-5DAB-48F3-AB4A-9246257B0E4A}">
      <dgm:prSet/>
      <dgm:spPr/>
      <dgm:t>
        <a:bodyPr/>
        <a:lstStyle/>
        <a:p>
          <a:pPr rtl="1"/>
          <a:endParaRPr lang="fa-IR"/>
        </a:p>
      </dgm:t>
    </dgm:pt>
    <dgm:pt modelId="{ADBEFC02-A334-4B4A-930F-6592DE0DC5F7}" type="pres">
      <dgm:prSet presAssocID="{890F753E-90C7-448F-8EB1-00C49BDC3642}" presName="Name0" presStyleCnt="0">
        <dgm:presLayoutVars>
          <dgm:dir val="rev"/>
          <dgm:animLvl val="lvl"/>
          <dgm:resizeHandles val="exact"/>
        </dgm:presLayoutVars>
      </dgm:prSet>
      <dgm:spPr/>
      <dgm:t>
        <a:bodyPr/>
        <a:lstStyle/>
        <a:p>
          <a:pPr rtl="1"/>
          <a:endParaRPr lang="fa-IR"/>
        </a:p>
      </dgm:t>
    </dgm:pt>
    <dgm:pt modelId="{A26E7FA4-FE9C-4BC3-B5CE-CC5422DC8C94}" type="pres">
      <dgm:prSet presAssocID="{879D660C-8924-421D-81F1-6E644123D8AE}" presName="linNode" presStyleCnt="0"/>
      <dgm:spPr>
        <a:scene3d>
          <a:camera prst="orthographicFront">
            <a:rot lat="0" lon="0" rev="0"/>
          </a:camera>
          <a:lightRig rig="balanced" dir="t">
            <a:rot lat="0" lon="0" rev="8700000"/>
          </a:lightRig>
        </a:scene3d>
        <a:sp3d>
          <a:bevelT w="190500" h="38100"/>
        </a:sp3d>
      </dgm:spPr>
    </dgm:pt>
    <dgm:pt modelId="{F2C7F01C-6CAE-4377-BC56-D4CED9AC5BF9}" type="pres">
      <dgm:prSet presAssocID="{879D660C-8924-421D-81F1-6E644123D8AE}" presName="parentText" presStyleLbl="node1" presStyleIdx="0" presStyleCnt="3" custScaleX="277778">
        <dgm:presLayoutVars>
          <dgm:chMax val="1"/>
          <dgm:bulletEnabled val="1"/>
        </dgm:presLayoutVars>
      </dgm:prSet>
      <dgm:spPr/>
      <dgm:t>
        <a:bodyPr/>
        <a:lstStyle/>
        <a:p>
          <a:pPr rtl="1"/>
          <a:endParaRPr lang="fa-IR"/>
        </a:p>
      </dgm:t>
    </dgm:pt>
    <dgm:pt modelId="{C73C3423-A720-4AD5-BBAB-C62A93B5BEC4}" type="pres">
      <dgm:prSet presAssocID="{E75E5B75-B686-4452-971F-BBE80B977EB8}" presName="sp" presStyleCnt="0"/>
      <dgm:spPr>
        <a:scene3d>
          <a:camera prst="orthographicFront">
            <a:rot lat="0" lon="0" rev="0"/>
          </a:camera>
          <a:lightRig rig="balanced" dir="t">
            <a:rot lat="0" lon="0" rev="8700000"/>
          </a:lightRig>
        </a:scene3d>
        <a:sp3d>
          <a:bevelT w="190500" h="38100"/>
        </a:sp3d>
      </dgm:spPr>
    </dgm:pt>
    <dgm:pt modelId="{0188C2C4-DEDF-437D-B230-AC118EB4E63D}" type="pres">
      <dgm:prSet presAssocID="{1EFF3732-9D0F-4D85-9AA3-61C9CC082718}" presName="linNode" presStyleCnt="0"/>
      <dgm:spPr>
        <a:scene3d>
          <a:camera prst="orthographicFront">
            <a:rot lat="0" lon="0" rev="0"/>
          </a:camera>
          <a:lightRig rig="balanced" dir="t">
            <a:rot lat="0" lon="0" rev="8700000"/>
          </a:lightRig>
        </a:scene3d>
        <a:sp3d>
          <a:bevelT w="190500" h="38100"/>
        </a:sp3d>
      </dgm:spPr>
    </dgm:pt>
    <dgm:pt modelId="{F9667D79-9DE8-4A08-9E9E-5A65D57ECBB2}" type="pres">
      <dgm:prSet presAssocID="{1EFF3732-9D0F-4D85-9AA3-61C9CC082718}" presName="parentText" presStyleLbl="node1" presStyleIdx="1" presStyleCnt="3" custScaleX="277778" custLinFactNeighborX="25794">
        <dgm:presLayoutVars>
          <dgm:chMax val="1"/>
          <dgm:bulletEnabled val="1"/>
        </dgm:presLayoutVars>
      </dgm:prSet>
      <dgm:spPr/>
      <dgm:t>
        <a:bodyPr/>
        <a:lstStyle/>
        <a:p>
          <a:pPr rtl="1"/>
          <a:endParaRPr lang="fa-IR"/>
        </a:p>
      </dgm:t>
    </dgm:pt>
    <dgm:pt modelId="{5B3C2A40-DD0F-403B-A47C-86CA783A5145}" type="pres">
      <dgm:prSet presAssocID="{D9B7CC57-4832-4167-9773-C03DE0443F16}" presName="sp" presStyleCnt="0"/>
      <dgm:spPr>
        <a:scene3d>
          <a:camera prst="orthographicFront">
            <a:rot lat="0" lon="0" rev="0"/>
          </a:camera>
          <a:lightRig rig="balanced" dir="t">
            <a:rot lat="0" lon="0" rev="8700000"/>
          </a:lightRig>
        </a:scene3d>
        <a:sp3d>
          <a:bevelT w="190500" h="38100"/>
        </a:sp3d>
      </dgm:spPr>
    </dgm:pt>
    <dgm:pt modelId="{AB10129F-1C16-4335-BD18-A800E9D6EC8F}" type="pres">
      <dgm:prSet presAssocID="{A504BD4D-FEC4-4DB8-B837-AD1E5C3F39DA}" presName="linNode" presStyleCnt="0"/>
      <dgm:spPr>
        <a:scene3d>
          <a:camera prst="orthographicFront">
            <a:rot lat="0" lon="0" rev="0"/>
          </a:camera>
          <a:lightRig rig="balanced" dir="t">
            <a:rot lat="0" lon="0" rev="8700000"/>
          </a:lightRig>
        </a:scene3d>
        <a:sp3d>
          <a:bevelT w="190500" h="38100"/>
        </a:sp3d>
      </dgm:spPr>
    </dgm:pt>
    <dgm:pt modelId="{005ADBE9-0CFF-4DF7-A75C-431F6BC8397F}" type="pres">
      <dgm:prSet presAssocID="{A504BD4D-FEC4-4DB8-B837-AD1E5C3F39DA}" presName="parentText" presStyleLbl="node1" presStyleIdx="2" presStyleCnt="3" custScaleX="277778">
        <dgm:presLayoutVars>
          <dgm:chMax val="1"/>
          <dgm:bulletEnabled val="1"/>
        </dgm:presLayoutVars>
      </dgm:prSet>
      <dgm:spPr/>
      <dgm:t>
        <a:bodyPr/>
        <a:lstStyle/>
        <a:p>
          <a:pPr rtl="1"/>
          <a:endParaRPr lang="fa-IR"/>
        </a:p>
      </dgm:t>
    </dgm:pt>
  </dgm:ptLst>
  <dgm:cxnLst>
    <dgm:cxn modelId="{CD6120DB-6536-412D-905C-4998F0E0B198}" srcId="{890F753E-90C7-448F-8EB1-00C49BDC3642}" destId="{1EFF3732-9D0F-4D85-9AA3-61C9CC082718}" srcOrd="1" destOrd="0" parTransId="{81B57A91-C6D7-4AAB-A4A0-D67FF84A3A29}" sibTransId="{D9B7CC57-4832-4167-9773-C03DE0443F16}"/>
    <dgm:cxn modelId="{367706B9-37BF-469B-985D-3B3948026AEE}" type="presOf" srcId="{1EFF3732-9D0F-4D85-9AA3-61C9CC082718}" destId="{F9667D79-9DE8-4A08-9E9E-5A65D57ECBB2}" srcOrd="0" destOrd="0" presId="urn:microsoft.com/office/officeart/2005/8/layout/vList5"/>
    <dgm:cxn modelId="{05EA1591-9C34-4A5A-BD4D-DC81340D5A4A}" type="presOf" srcId="{A504BD4D-FEC4-4DB8-B837-AD1E5C3F39DA}" destId="{005ADBE9-0CFF-4DF7-A75C-431F6BC8397F}" srcOrd="0" destOrd="0" presId="urn:microsoft.com/office/officeart/2005/8/layout/vList5"/>
    <dgm:cxn modelId="{7B6777BC-E883-4AA5-B5B5-9C3BA456A394}" type="presOf" srcId="{879D660C-8924-421D-81F1-6E644123D8AE}" destId="{F2C7F01C-6CAE-4377-BC56-D4CED9AC5BF9}" srcOrd="0" destOrd="0" presId="urn:microsoft.com/office/officeart/2005/8/layout/vList5"/>
    <dgm:cxn modelId="{D5528EDC-5DAB-48F3-AB4A-9246257B0E4A}" srcId="{890F753E-90C7-448F-8EB1-00C49BDC3642}" destId="{A504BD4D-FEC4-4DB8-B837-AD1E5C3F39DA}" srcOrd="2" destOrd="0" parTransId="{6D739A35-E5A9-4704-A7DB-7F81D8889332}" sibTransId="{5C5256B6-83C9-4C4B-B520-B080B518C118}"/>
    <dgm:cxn modelId="{AD4015C7-FCB3-40D1-B26D-A3DD5DC72D6D}" type="presOf" srcId="{890F753E-90C7-448F-8EB1-00C49BDC3642}" destId="{ADBEFC02-A334-4B4A-930F-6592DE0DC5F7}" srcOrd="0" destOrd="0" presId="urn:microsoft.com/office/officeart/2005/8/layout/vList5"/>
    <dgm:cxn modelId="{58C49E83-39A0-479A-8DA9-B5C77460E27B}" srcId="{890F753E-90C7-448F-8EB1-00C49BDC3642}" destId="{879D660C-8924-421D-81F1-6E644123D8AE}" srcOrd="0" destOrd="0" parTransId="{A6281286-EEB1-4DEA-BB9C-5138C122D1D5}" sibTransId="{E75E5B75-B686-4452-971F-BBE80B977EB8}"/>
    <dgm:cxn modelId="{091686CA-59FB-4DAA-856B-74303843110D}" type="presParOf" srcId="{ADBEFC02-A334-4B4A-930F-6592DE0DC5F7}" destId="{A26E7FA4-FE9C-4BC3-B5CE-CC5422DC8C94}" srcOrd="0" destOrd="0" presId="urn:microsoft.com/office/officeart/2005/8/layout/vList5"/>
    <dgm:cxn modelId="{40856599-B243-4431-8680-5FE561552878}" type="presParOf" srcId="{A26E7FA4-FE9C-4BC3-B5CE-CC5422DC8C94}" destId="{F2C7F01C-6CAE-4377-BC56-D4CED9AC5BF9}" srcOrd="0" destOrd="0" presId="urn:microsoft.com/office/officeart/2005/8/layout/vList5"/>
    <dgm:cxn modelId="{5991FE10-C17B-46BC-9669-DB92EAC099DD}" type="presParOf" srcId="{ADBEFC02-A334-4B4A-930F-6592DE0DC5F7}" destId="{C73C3423-A720-4AD5-BBAB-C62A93B5BEC4}" srcOrd="1" destOrd="0" presId="urn:microsoft.com/office/officeart/2005/8/layout/vList5"/>
    <dgm:cxn modelId="{6F373286-719C-465F-A052-AB036A0346ED}" type="presParOf" srcId="{ADBEFC02-A334-4B4A-930F-6592DE0DC5F7}" destId="{0188C2C4-DEDF-437D-B230-AC118EB4E63D}" srcOrd="2" destOrd="0" presId="urn:microsoft.com/office/officeart/2005/8/layout/vList5"/>
    <dgm:cxn modelId="{C1C9A061-1E3A-43E8-AE63-9C903BC3D822}" type="presParOf" srcId="{0188C2C4-DEDF-437D-B230-AC118EB4E63D}" destId="{F9667D79-9DE8-4A08-9E9E-5A65D57ECBB2}" srcOrd="0" destOrd="0" presId="urn:microsoft.com/office/officeart/2005/8/layout/vList5"/>
    <dgm:cxn modelId="{C13CF8AE-2DC1-4300-83C2-D682A4BFD008}" type="presParOf" srcId="{ADBEFC02-A334-4B4A-930F-6592DE0DC5F7}" destId="{5B3C2A40-DD0F-403B-A47C-86CA783A5145}" srcOrd="3" destOrd="0" presId="urn:microsoft.com/office/officeart/2005/8/layout/vList5"/>
    <dgm:cxn modelId="{C1504052-A793-4CB1-BA6A-193C234EF090}" type="presParOf" srcId="{ADBEFC02-A334-4B4A-930F-6592DE0DC5F7}" destId="{AB10129F-1C16-4335-BD18-A800E9D6EC8F}" srcOrd="4" destOrd="0" presId="urn:microsoft.com/office/officeart/2005/8/layout/vList5"/>
    <dgm:cxn modelId="{A4C003CE-8207-44AF-AD6A-A2A0D5ED89BD}" type="presParOf" srcId="{AB10129F-1C16-4335-BD18-A800E9D6EC8F}" destId="{005ADBE9-0CFF-4DF7-A75C-431F6BC8397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908AA4-5EAB-4CE0-93F2-64AE2F9710B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93085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908AA4-5EAB-4CE0-93F2-64AE2F9710B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35664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908AA4-5EAB-4CE0-93F2-64AE2F9710B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5403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908AA4-5EAB-4CE0-93F2-64AE2F9710B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335639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08AA4-5EAB-4CE0-93F2-64AE2F9710BE}" type="datetimeFigureOut">
              <a:rPr lang="fa-IR" smtClean="0"/>
              <a:t>09/24/1435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394284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908AA4-5EAB-4CE0-93F2-64AE2F9710B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85876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908AA4-5EAB-4CE0-93F2-64AE2F9710BE}" type="datetimeFigureOut">
              <a:rPr lang="fa-IR" smtClean="0"/>
              <a:t>09/24/1435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60467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908AA4-5EAB-4CE0-93F2-64AE2F9710BE}" type="datetimeFigureOut">
              <a:rPr lang="fa-IR" smtClean="0"/>
              <a:t>09/24/1435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8239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08AA4-5EAB-4CE0-93F2-64AE2F9710BE}" type="datetimeFigureOut">
              <a:rPr lang="fa-IR" smtClean="0"/>
              <a:t>09/24/1435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262019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08AA4-5EAB-4CE0-93F2-64AE2F9710B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92630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08AA4-5EAB-4CE0-93F2-64AE2F9710BE}" type="datetimeFigureOut">
              <a:rPr lang="fa-IR" smtClean="0"/>
              <a:t>09/24/1435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BACCB6-CF1F-493E-AF96-AC5A2493C2E0}" type="slidenum">
              <a:rPr lang="fa-IR" smtClean="0"/>
              <a:t>‹#›</a:t>
            </a:fld>
            <a:endParaRPr lang="fa-IR"/>
          </a:p>
        </p:txBody>
      </p:sp>
    </p:spTree>
    <p:extLst>
      <p:ext uri="{BB962C8B-B14F-4D97-AF65-F5344CB8AC3E}">
        <p14:creationId xmlns:p14="http://schemas.microsoft.com/office/powerpoint/2010/main" val="180258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908AA4-5EAB-4CE0-93F2-64AE2F9710BE}" type="datetimeFigureOut">
              <a:rPr lang="fa-IR" smtClean="0"/>
              <a:t>09/24/1435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BACCB6-CF1F-493E-AF96-AC5A2493C2E0}" type="slidenum">
              <a:rPr lang="fa-IR" smtClean="0"/>
              <a:t>‹#›</a:t>
            </a:fld>
            <a:endParaRPr lang="fa-IR"/>
          </a:p>
        </p:txBody>
      </p:sp>
    </p:spTree>
    <p:extLst>
      <p:ext uri="{BB962C8B-B14F-4D97-AF65-F5344CB8AC3E}">
        <p14:creationId xmlns:p14="http://schemas.microsoft.com/office/powerpoint/2010/main" val="402025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244" y="1718710"/>
            <a:ext cx="9144000" cy="2387600"/>
          </a:xfrm>
        </p:spPr>
        <p:txBody>
          <a:bodyPr>
            <a:noAutofit/>
          </a:bodyPr>
          <a:lstStyle/>
          <a:p>
            <a:r>
              <a:rPr lang="fa-IR" sz="9600" b="1" dirty="0" smtClean="0">
                <a:cs typeface="A Naskh" panose="00000400000000000000" pitchFamily="2" charset="-78"/>
              </a:rPr>
              <a:t>بسم الله الرحمن الرحیم</a:t>
            </a:r>
            <a:endParaRPr lang="fa-IR" sz="9600" b="1" dirty="0">
              <a:cs typeface="A Naskh" panose="00000400000000000000" pitchFamily="2" charset="-78"/>
            </a:endParaRPr>
          </a:p>
        </p:txBody>
      </p:sp>
    </p:spTree>
    <p:extLst>
      <p:ext uri="{BB962C8B-B14F-4D97-AF65-F5344CB8AC3E}">
        <p14:creationId xmlns:p14="http://schemas.microsoft.com/office/powerpoint/2010/main" val="542327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3- ممنوعیت ترک واجبات برای کسب بیشتر</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931188"/>
              </p:ext>
            </p:extLst>
          </p:nvPr>
        </p:nvGraphicFramePr>
        <p:xfrm>
          <a:off x="838199" y="1825625"/>
          <a:ext cx="106944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35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5252"/>
            <a:ext cx="10515600" cy="5401711"/>
          </a:xfrm>
        </p:spPr>
        <p:txBody>
          <a:bodyPr>
            <a:noAutofit/>
          </a:bodyPr>
          <a:lstStyle/>
          <a:p>
            <a:pPr marL="0" indent="0" algn="justLow">
              <a:buNone/>
            </a:pPr>
            <a:r>
              <a:rPr lang="fa-IR" sz="3200" b="1" dirty="0" smtClean="0">
                <a:cs typeface="B Mitra" panose="00000400000000000000" pitchFamily="2" charset="-78"/>
              </a:rPr>
              <a:t>در کنار موارد گفته شده در قبل این نیز مهم است که انسان بداند که اگر چه وظیفه دارد برای کسب روزی تلاش کند اما در نهایت رزق و روزی به دست خداوند است و اوست که روزی همه بندگان را تضمین کرده است. نباید تلاش برای جلب روزی بیشتر به حدی برسد که خدای ناکرده انسان واجبی را ترک کند یا برای به دست آوردن روزی به حرامی مبتلی گردد. آنچه مهم است این است که انسان بداند روزی دنیا به هر حال تضمین شده است اما در مقابل آنچه اصلا تضمین نشده است روزی انسان در آخرت است. یعنی خداوند آخرت را با تلاش و کوشش به انسان می دهد اگر چه گاهی دنیا را بدون زحمت و بدون قاعده‌های بشری به بشر عطا می فرماید. پس نباید تلاش برای جلب روزی دنیا که از سوی خدا تضمین شده است انسان را از تلاش برای رسیدن به آسایش آخرت که تضمین نشده است باز دارد.</a:t>
            </a:r>
            <a:endParaRPr lang="fa-IR" sz="3200" b="1" dirty="0">
              <a:cs typeface="B Mitra" panose="00000400000000000000" pitchFamily="2" charset="-78"/>
            </a:endParaRPr>
          </a:p>
        </p:txBody>
      </p:sp>
    </p:spTree>
    <p:extLst>
      <p:ext uri="{BB962C8B-B14F-4D97-AF65-F5344CB8AC3E}">
        <p14:creationId xmlns:p14="http://schemas.microsoft.com/office/powerpoint/2010/main" val="200224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4- دعا برای طلب رزق</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6839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342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Autofit/>
          </a:bodyPr>
          <a:lstStyle/>
          <a:p>
            <a:pPr marL="0" indent="0" algn="justLow">
              <a:buNone/>
            </a:pPr>
            <a:r>
              <a:rPr lang="fa-IR" sz="3600" b="1" dirty="0" smtClean="0">
                <a:cs typeface="B Mitra" panose="00000400000000000000" pitchFamily="2" charset="-78"/>
              </a:rPr>
              <a:t>در کنار تلاش عملی برای به دست آوردن روزی در روایات به دعا برای جلب روزی هم سفارش شده است. از جمله فوایدی که دعا می‌تواند داشته باشد این است که رحمت خداوند را برای انسان جلب کرده و موجبات افزایش روزی را فراهم می‌کند.</a:t>
            </a:r>
          </a:p>
          <a:p>
            <a:pPr marL="0" indent="0" algn="justLow">
              <a:buNone/>
            </a:pPr>
            <a:r>
              <a:rPr lang="fa-IR" sz="3600" b="1" dirty="0" smtClean="0">
                <a:cs typeface="B Mitra" panose="00000400000000000000" pitchFamily="2" charset="-78"/>
              </a:rPr>
              <a:t>فایده دیگر دعا این است که انسان با دعا کردن اقرار می کند که روزی به دست قدرت خداوند است و تلاش او فقط وظیفه‌ای است که انجام می دهد و خداوند است که به هر کس هر مقدار که بخواهد می بخشد. لذا بنیه‌های توحید در فکر و نفس انسان تقویت شده و راه رشد و تعالی را خواهد پیمود. </a:t>
            </a:r>
            <a:endParaRPr lang="fa-IR" sz="3600" b="1" dirty="0">
              <a:cs typeface="B Mitra" panose="00000400000000000000" pitchFamily="2" charset="-78"/>
            </a:endParaRPr>
          </a:p>
        </p:txBody>
      </p:sp>
    </p:spTree>
    <p:extLst>
      <p:ext uri="{BB962C8B-B14F-4D97-AF65-F5344CB8AC3E}">
        <p14:creationId xmlns:p14="http://schemas.microsoft.com/office/powerpoint/2010/main" val="29011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5- دوری از حرص</a:t>
            </a:r>
            <a:endParaRPr lang="fa-IR" b="1" dirty="0">
              <a:cs typeface="B Mitra"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31041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043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4644"/>
            <a:ext cx="10515600" cy="5302320"/>
          </a:xfrm>
        </p:spPr>
        <p:txBody>
          <a:bodyPr>
            <a:noAutofit/>
          </a:bodyPr>
          <a:lstStyle/>
          <a:p>
            <a:pPr marL="0" indent="0" algn="justLow">
              <a:buNone/>
            </a:pPr>
            <a:r>
              <a:rPr lang="fa-IR" sz="3200" b="1" dirty="0" smtClean="0">
                <a:cs typeface="B Mitra" panose="00000400000000000000" pitchFamily="2" charset="-78"/>
              </a:rPr>
              <a:t>در تلاش برای جلب روزی این امر مهم است که انسان بر پایه دیدگاه توحیدی، خداوند را عامل رزق و روزی و فراوانی آن بداند لذا اینگونه انسانی از حرص ورزیدن در جهت کسب روزی خودداری خواهد ورزید. انسان باید بداند که حرص و طمع نه تنها روزی را زیاد نکرده بلکه چه بسا موجب می شود که انسان از آنچه که در دست دارد نتواند برای رفاه خود و خانواده و اطرافیان استفاده کند. همچنین گاهی حرص انسان را از انفاق و پرداخت حقوق واجب مالی باز می دارد که این امر خود می تواند در کاهش روزی موثر باشد. پس انسان باید به عنوان وظیفه تلاش برای کسب روزی را به کارگرفته اما از حرص ورزیدن خودداری کند. مضاف بر اینکه حرص از جمله رذایل اخلاقی است و هدف از کسب روزی توسط انسان تلاش برای عبادت خداوند و رسیدن به قرب الهی است و این مهم با رذایل اخلاقی همچون حرص قابل جمع نمی‌باشد. </a:t>
            </a:r>
            <a:endParaRPr lang="fa-IR" sz="3200" b="1" dirty="0">
              <a:cs typeface="B Mitra" panose="00000400000000000000" pitchFamily="2" charset="-78"/>
            </a:endParaRPr>
          </a:p>
        </p:txBody>
      </p:sp>
    </p:spTree>
    <p:extLst>
      <p:ext uri="{BB962C8B-B14F-4D97-AF65-F5344CB8AC3E}">
        <p14:creationId xmlns:p14="http://schemas.microsoft.com/office/powerpoint/2010/main" val="1730447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6- نگران نبودن از روزی فردا</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2684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487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3791"/>
            <a:ext cx="10515600" cy="4969566"/>
          </a:xfrm>
        </p:spPr>
        <p:txBody>
          <a:bodyPr>
            <a:noAutofit/>
          </a:bodyPr>
          <a:lstStyle/>
          <a:p>
            <a:pPr marL="0" indent="0" algn="justLow">
              <a:lnSpc>
                <a:spcPct val="150000"/>
              </a:lnSpc>
              <a:buNone/>
            </a:pPr>
            <a:r>
              <a:rPr lang="fa-IR" sz="2400" b="1" dirty="0" smtClean="0">
                <a:cs typeface="B Mitra" panose="00000400000000000000" pitchFamily="2" charset="-78"/>
              </a:rPr>
              <a:t>وقتی انسان به وظیفه خود برای کسب و کار و تلاش در جهت کسب روزی عمل کرده است دیگر معنی ندارد که غصه روزی فردا را بخورد. بلکه باید با اعتماد و اطمینان به خداوند منتظر باشد تا روزی فردایش به او برسد. شاید راز بعضی از اموری که برای تحقق آن صبر می کنیم تا روزیش فراهم شود همین باشد که تا انسان برای رسیدن به آن تلاش نکند از سوی خداوند مقدماتش فراهم نمی‌شود. مانند ازدواج که هر کس با هر توان مالی امر به ازدواج شده است و این تجربه بسیاری از افراد است که وقتی برای رسیدن به آن اقدام می کنند روزی آنها و وسایل لازم فراهم می‌شود. از طرفی غصه روزی فردا را خوردن موجب بدگمانی به خداوند است که خود یکی از رذایل نفسانی بوده و چه بسا به گناه منجر شود. </a:t>
            </a:r>
            <a:endParaRPr lang="fa-IR" sz="2400" b="1" dirty="0">
              <a:cs typeface="B Mitra" panose="00000400000000000000" pitchFamily="2" charset="-78"/>
            </a:endParaRPr>
          </a:p>
        </p:txBody>
      </p:sp>
    </p:spTree>
    <p:extLst>
      <p:ext uri="{BB962C8B-B14F-4D97-AF65-F5344CB8AC3E}">
        <p14:creationId xmlns:p14="http://schemas.microsoft.com/office/powerpoint/2010/main" val="120568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7- تقوا</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980201"/>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17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3426"/>
            <a:ext cx="10515600" cy="5103537"/>
          </a:xfrm>
        </p:spPr>
        <p:txBody>
          <a:bodyPr>
            <a:normAutofit lnSpcReduction="10000"/>
          </a:bodyPr>
          <a:lstStyle/>
          <a:p>
            <a:pPr marL="0" indent="0" algn="justLow">
              <a:buNone/>
            </a:pPr>
            <a:r>
              <a:rPr lang="fa-IR" b="1" dirty="0" smtClean="0">
                <a:cs typeface="B Mitra" panose="00000400000000000000" pitchFamily="2" charset="-78"/>
              </a:rPr>
              <a:t>ثمرات بی تقوایی از چند جهت ممکن است در کاهش روزی انسان موثر باشد:</a:t>
            </a:r>
          </a:p>
          <a:p>
            <a:pPr marL="0" indent="0" algn="justLow">
              <a:buNone/>
            </a:pPr>
            <a:r>
              <a:rPr lang="fa-IR" b="1" dirty="0" smtClean="0">
                <a:cs typeface="B Mitra" panose="00000400000000000000" pitchFamily="2" charset="-78"/>
              </a:rPr>
              <a:t>از یک طرف یکی از راه‌های شکر نعمت این است که بنده آن نعمت را در جهت رضای خداوند استفاده کند و آنرا در گناه به کار نگیرد و اگر انسان در این زمینه تقوی را رعایت نکند یعنی شکر نعمت را به جا نیاورد دچار کفران نعمت می شود که خود یکی از عوامل کاهش روزی است.</a:t>
            </a:r>
          </a:p>
          <a:p>
            <a:pPr marL="0" indent="0" algn="justLow">
              <a:buNone/>
            </a:pPr>
            <a:r>
              <a:rPr lang="fa-IR" b="1" dirty="0" smtClean="0">
                <a:cs typeface="B Mitra" panose="00000400000000000000" pitchFamily="2" charset="-78"/>
              </a:rPr>
              <a:t>از سوی دیگر استفاده از نعمت‌های الهی ظرفیتی را می‌خواهد که انسان با در دست داشتن نعمت به طغیان و سرکشی گرفتار نشده و در مسیر رضای الهی قدم بردارد و این ظرفیت با تقوی محقق می‌شود لذا چه بسا اگر انسان تقوای لازم را نداشته باشد خداوند تعالی برای جلوگیری از انحراف بیشتر و برای بازگشت بنده روزی او را کاهش دهد تا بنده به اشتباه خود پی برده و به مسیر حق بازگردد.</a:t>
            </a:r>
          </a:p>
          <a:p>
            <a:pPr marL="0" indent="0" algn="justLow">
              <a:buNone/>
            </a:pPr>
            <a:r>
              <a:rPr lang="fa-IR" b="1" dirty="0" smtClean="0">
                <a:cs typeface="B Mitra" panose="00000400000000000000" pitchFamily="2" charset="-78"/>
              </a:rPr>
              <a:t>همچنین ممکن است که بنده‌ای چنان در مسیر بی تقوایی پیش رود که خداوند تعالی از باب غضب و عقاب او را گرفتار تنگدستی نماید چنانچه در آثار بعضی از گناهان تنگدستی و فقر نیز ذکر شده است. </a:t>
            </a:r>
            <a:endParaRPr lang="fa-IR" b="1" dirty="0">
              <a:cs typeface="B Mitra" panose="00000400000000000000" pitchFamily="2" charset="-78"/>
            </a:endParaRPr>
          </a:p>
        </p:txBody>
      </p:sp>
    </p:spTree>
    <p:extLst>
      <p:ext uri="{BB962C8B-B14F-4D97-AF65-F5344CB8AC3E}">
        <p14:creationId xmlns:p14="http://schemas.microsoft.com/office/powerpoint/2010/main" val="127980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9908"/>
            <a:ext cx="10515600" cy="1687610"/>
          </a:xfrm>
        </p:spPr>
        <p:txBody>
          <a:bodyPr>
            <a:noAutofit/>
          </a:bodyPr>
          <a:lstStyle/>
          <a:p>
            <a:pPr algn="ctr"/>
            <a:r>
              <a:rPr lang="fa-IR" sz="6600" b="1" dirty="0" smtClean="0">
                <a:cs typeface="B Mitra" panose="00000400000000000000" pitchFamily="2" charset="-78"/>
              </a:rPr>
              <a:t>رزق و روزی حلال</a:t>
            </a:r>
            <a:br>
              <a:rPr lang="fa-IR" sz="6600" b="1" dirty="0" smtClean="0">
                <a:cs typeface="B Mitra" panose="00000400000000000000" pitchFamily="2" charset="-78"/>
              </a:rPr>
            </a:br>
            <a:r>
              <a:rPr lang="fa-IR" sz="6600" b="1" dirty="0" smtClean="0">
                <a:cs typeface="B Mitra" panose="00000400000000000000" pitchFamily="2" charset="-78"/>
              </a:rPr>
              <a:t>جلسه دوم</a:t>
            </a:r>
            <a:endParaRPr lang="fa-IR" sz="6600" b="1" dirty="0">
              <a:cs typeface="B Mitra" panose="00000400000000000000" pitchFamily="2" charset="-78"/>
            </a:endParaRPr>
          </a:p>
        </p:txBody>
      </p:sp>
    </p:spTree>
    <p:extLst>
      <p:ext uri="{BB962C8B-B14F-4D97-AF65-F5344CB8AC3E}">
        <p14:creationId xmlns:p14="http://schemas.microsoft.com/office/powerpoint/2010/main" val="357425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8- توکل</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8658634"/>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733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4278"/>
            <a:ext cx="10515600" cy="5242685"/>
          </a:xfrm>
        </p:spPr>
        <p:txBody>
          <a:bodyPr>
            <a:normAutofit fontScale="85000" lnSpcReduction="10000"/>
          </a:bodyPr>
          <a:lstStyle/>
          <a:p>
            <a:pPr marL="0" indent="0" algn="justLow">
              <a:lnSpc>
                <a:spcPct val="150000"/>
              </a:lnSpc>
              <a:buNone/>
            </a:pPr>
            <a:r>
              <a:rPr lang="fa-IR" sz="3600" b="1" dirty="0" smtClean="0">
                <a:cs typeface="B Mitra" panose="00000400000000000000" pitchFamily="2" charset="-78"/>
              </a:rPr>
              <a:t>توکل نیز مانند دعا انسان را به حقیقت توحید رهنمون شده و به او می فهماند که رزق و روزی تنها به دست خداوند تعالی است لذا انسان بعد از تلاش برای کسب روزی که آنرا به عنوان تکلیف انجام می دهد به خدا توکل کرده و روزی خود را از خدا می خواهد. چه بسا افرادی که بسیار سخت تلاش کرده و خود را برای به دست آوردن روزی به زحمت و مشقت می اندازند اما نتیجه‌ای عاید آنها نمی شود و چه بسا افرادی که با تلاشی کمتر و توکل به خدا عمری را با آبرو و عزت زندگی کرده و هیچ گاه نیازمند دیگران نمی شوند. </a:t>
            </a:r>
            <a:endParaRPr lang="fa-IR" sz="3600" b="1" dirty="0">
              <a:cs typeface="B Mitra" panose="00000400000000000000" pitchFamily="2" charset="-78"/>
            </a:endParaRPr>
          </a:p>
        </p:txBody>
      </p:sp>
    </p:spTree>
    <p:extLst>
      <p:ext uri="{BB962C8B-B14F-4D97-AF65-F5344CB8AC3E}">
        <p14:creationId xmlns:p14="http://schemas.microsoft.com/office/powerpoint/2010/main" val="254041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9- رعایت توازن و تعادل میان نیازهای مادی و معنوی</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5478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616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lgn="justLow">
              <a:lnSpc>
                <a:spcPct val="150000"/>
              </a:lnSpc>
              <a:buNone/>
            </a:pPr>
            <a:r>
              <a:rPr lang="fa-IR" sz="3600" b="1" dirty="0" smtClean="0">
                <a:cs typeface="B Mitra" panose="00000400000000000000" pitchFamily="2" charset="-78"/>
              </a:rPr>
              <a:t>ذکر این نکته خالی از فایده نیست که همه تلاش انسان در دنیا برای رسیدن به سعادت آخرت است و حتی کار و تلاش او برای به دست آوردن درآمد و روزی نیز به عنوان مقدمه‌ای برای عبادت و اطاعت خداوند محسوب می شود پس انسان باید همواره به این نکته توجه داشته و چه خوب است در دعاها هم سلامت دنیا را از خداوند بخواهد و هم عاقبت به خیری و سلامت در آخرت را.</a:t>
            </a:r>
            <a:endParaRPr lang="fa-IR" sz="3600" b="1" dirty="0">
              <a:cs typeface="B Mitra" panose="00000400000000000000" pitchFamily="2" charset="-78"/>
            </a:endParaRPr>
          </a:p>
        </p:txBody>
      </p:sp>
    </p:spTree>
    <p:extLst>
      <p:ext uri="{BB962C8B-B14F-4D97-AF65-F5344CB8AC3E}">
        <p14:creationId xmlns:p14="http://schemas.microsoft.com/office/powerpoint/2010/main" val="2756811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4887"/>
            <a:ext cx="10515600" cy="5342076"/>
          </a:xfrm>
        </p:spPr>
        <p:txBody>
          <a:bodyPr>
            <a:normAutofit fontScale="92500"/>
          </a:bodyPr>
          <a:lstStyle/>
          <a:p>
            <a:pPr marL="0" indent="0" algn="justLow">
              <a:buNone/>
            </a:pPr>
            <a:r>
              <a:rPr lang="fa-IR" sz="3600" b="1" dirty="0" smtClean="0">
                <a:cs typeface="B Mitra" panose="00000400000000000000" pitchFamily="2" charset="-78"/>
              </a:rPr>
              <a:t>با نگاه به آیات و روایات چنین نتیجه ای حاصل می شود که اساس رزق و روزی در ید قدرت خداوند تعالی است اما اموری مانند دعاء، فعالیت و تلاش و تقوی و ... در میزان روزی و کیفیت آن تاثیر گذاشته و بر مقدار و برکت آن می افزاید یا از آن می‌کاهد. اما نکته مهم در این میان این است که فرد هر تلاشی را در جامعه ایمانی و اسلامی باید بر اساس انجام وظیفه انجام داده و حداکثر تلاش خود را در کسب و کار با نیت رضای الهی و رشد و تعالی جامعه اسلامی انجام دهد. و در مقابل نباید کسب و کار خود را عامل رسیدن روزی بداند. بلکه رسیدن به این دیدگاه توحیدی که رزق و روزی به دست خداوند است و تلاش انسان وظیفه‌ای است که انسان در مقابل خداوند و در قبال جامعه خود بر عهده دارد کمال تعالی و رشد معنوی انسان را نتیجه می دهد. </a:t>
            </a:r>
            <a:endParaRPr lang="fa-IR" sz="3600" b="1" dirty="0">
              <a:cs typeface="B Mitra" panose="00000400000000000000" pitchFamily="2" charset="-78"/>
            </a:endParaRPr>
          </a:p>
        </p:txBody>
      </p:sp>
    </p:spTree>
    <p:extLst>
      <p:ext uri="{BB962C8B-B14F-4D97-AF65-F5344CB8AC3E}">
        <p14:creationId xmlns:p14="http://schemas.microsoft.com/office/powerpoint/2010/main" val="2178668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69" y="2392708"/>
            <a:ext cx="10515600" cy="1325563"/>
          </a:xfrm>
        </p:spPr>
        <p:txBody>
          <a:bodyPr>
            <a:normAutofit/>
          </a:bodyPr>
          <a:lstStyle/>
          <a:p>
            <a:pPr algn="ctr"/>
            <a:r>
              <a:rPr lang="fa-IR" sz="5400" b="1" dirty="0" smtClean="0">
                <a:cs typeface="B Mitra" panose="00000400000000000000" pitchFamily="2" charset="-78"/>
              </a:rPr>
              <a:t>عوامل افزایش روزی</a:t>
            </a:r>
            <a:endParaRPr lang="fa-IR" sz="5400" b="1" dirty="0">
              <a:cs typeface="B Mitra" panose="00000400000000000000" pitchFamily="2" charset="-78"/>
            </a:endParaRPr>
          </a:p>
        </p:txBody>
      </p:sp>
    </p:spTree>
    <p:extLst>
      <p:ext uri="{BB962C8B-B14F-4D97-AF65-F5344CB8AC3E}">
        <p14:creationId xmlns:p14="http://schemas.microsoft.com/office/powerpoint/2010/main" val="72294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1- اطعام کردن</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lgn="justLow">
              <a:lnSpc>
                <a:spcPct val="150000"/>
              </a:lnSpc>
              <a:buNone/>
            </a:pPr>
            <a:r>
              <a:rPr lang="fa-IR" sz="4800" b="1" dirty="0">
                <a:cs typeface="B Mitra" panose="00000400000000000000" pitchFamily="2" charset="-78"/>
              </a:rPr>
              <a:t>رسولُ اللّه ِ صلى الله عليه و آله : الرِّزقُ أسرَعُ إلى مَن يُطعِمُ الطَّعامَ ، مِن السِّكِّينِ في السَّنامِ </a:t>
            </a:r>
            <a:endParaRPr lang="fa-IR" sz="4800" b="1" dirty="0" smtClean="0">
              <a:cs typeface="B Mitra" panose="00000400000000000000" pitchFamily="2" charset="-78"/>
            </a:endParaRPr>
          </a:p>
          <a:p>
            <a:pPr marL="0" indent="0" algn="justLow">
              <a:lnSpc>
                <a:spcPct val="150000"/>
              </a:lnSpc>
              <a:buNone/>
            </a:pPr>
            <a:r>
              <a:rPr lang="fa-IR" sz="4800" b="1" dirty="0">
                <a:cs typeface="B Mitra" panose="00000400000000000000" pitchFamily="2" charset="-78"/>
              </a:rPr>
              <a:t>پيامبر خدا صلى الله عليه و آله : روزى كسى كه اطعام مى كند ، سريعتر از فرو رفتن كارد در كوهان شتر ، به سويش مى آيد .</a:t>
            </a:r>
          </a:p>
        </p:txBody>
      </p:sp>
    </p:spTree>
    <p:extLst>
      <p:ext uri="{BB962C8B-B14F-4D97-AF65-F5344CB8AC3E}">
        <p14:creationId xmlns:p14="http://schemas.microsoft.com/office/powerpoint/2010/main" val="208234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2- پیوسته با طهارت بودن (وضو)</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200" b="1" dirty="0" smtClean="0">
                <a:cs typeface="B Mitra" panose="00000400000000000000" pitchFamily="2" charset="-78"/>
              </a:rPr>
              <a:t>رسول الله صلى </a:t>
            </a:r>
            <a:r>
              <a:rPr lang="fa-IR" sz="3200" b="1" dirty="0">
                <a:cs typeface="B Mitra" panose="00000400000000000000" pitchFamily="2" charset="-78"/>
              </a:rPr>
              <a:t>الله عليه و آله ـ لمّا قيلَ لَهُ : اُحِبُّ أن يُوَسَّعَ عَلَيَّ في الرِّزقِ ؟ ـ : دُمْ على الطَّهارَةِ يُوَسَّعْ علَيكَ في الرِّزقِ </a:t>
            </a:r>
            <a:endParaRPr lang="fa-IR" sz="3200" b="1" dirty="0" smtClean="0">
              <a:cs typeface="B Mitra" panose="00000400000000000000" pitchFamily="2" charset="-78"/>
            </a:endParaRPr>
          </a:p>
          <a:p>
            <a:pPr marL="0" indent="0" algn="justLow">
              <a:lnSpc>
                <a:spcPct val="150000"/>
              </a:lnSpc>
              <a:buNone/>
            </a:pPr>
            <a:r>
              <a:rPr lang="fa-IR" sz="3200" b="1" dirty="0">
                <a:cs typeface="B Mitra" panose="00000400000000000000" pitchFamily="2" charset="-78"/>
              </a:rPr>
              <a:t>پيامبر خدا صلى الله عليه و آله ـ آنگاه كه به ايشان عرض شد : دوست دارم روزى ام گسترش يابد ـ فرمود : پيوسته در حال طهارت باش ، روزى ات گسترش مى يابد .</a:t>
            </a:r>
          </a:p>
        </p:txBody>
      </p:sp>
    </p:spTree>
    <p:extLst>
      <p:ext uri="{BB962C8B-B14F-4D97-AF65-F5344CB8AC3E}">
        <p14:creationId xmlns:p14="http://schemas.microsoft.com/office/powerpoint/2010/main" val="116483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3- صدقه</a:t>
            </a:r>
            <a:endParaRPr lang="fa-IR" b="1" dirty="0">
              <a:cs typeface="B Mitra" panose="00000400000000000000" pitchFamily="2" charset="-78"/>
            </a:endParaRPr>
          </a:p>
        </p:txBody>
      </p:sp>
      <p:sp>
        <p:nvSpPr>
          <p:cNvPr id="3" name="Content Placeholder 2"/>
          <p:cNvSpPr>
            <a:spLocks noGrp="1"/>
          </p:cNvSpPr>
          <p:nvPr>
            <p:ph idx="1"/>
          </p:nvPr>
        </p:nvSpPr>
        <p:spPr/>
        <p:txBody>
          <a:bodyPr>
            <a:noAutofit/>
          </a:bodyPr>
          <a:lstStyle/>
          <a:p>
            <a:pPr marL="0" indent="0" algn="justLow">
              <a:lnSpc>
                <a:spcPct val="150000"/>
              </a:lnSpc>
              <a:buNone/>
            </a:pPr>
            <a:r>
              <a:rPr lang="fa-IR" sz="4400" b="1" dirty="0">
                <a:cs typeface="B Mitra" panose="00000400000000000000" pitchFamily="2" charset="-78"/>
              </a:rPr>
              <a:t>الإمامُ عليٌّ عليه السلام : استَنزِلُوا الرِّزقَ بالصَّدقَةِ </a:t>
            </a:r>
            <a:endParaRPr lang="fa-IR" sz="4400" b="1" dirty="0" smtClean="0">
              <a:cs typeface="B Mitra" panose="00000400000000000000" pitchFamily="2" charset="-78"/>
            </a:endParaRPr>
          </a:p>
          <a:p>
            <a:pPr marL="0" indent="0" algn="justLow">
              <a:lnSpc>
                <a:spcPct val="150000"/>
              </a:lnSpc>
              <a:buNone/>
            </a:pPr>
            <a:r>
              <a:rPr lang="fa-IR" sz="4400" b="1" dirty="0">
                <a:cs typeface="B Mitra" panose="00000400000000000000" pitchFamily="2" charset="-78"/>
              </a:rPr>
              <a:t>امام على عليه السلام : با صدقه دادن ، روزى را فرود آوريد </a:t>
            </a:r>
          </a:p>
        </p:txBody>
      </p:sp>
    </p:spTree>
    <p:extLst>
      <p:ext uri="{BB962C8B-B14F-4D97-AF65-F5344CB8AC3E}">
        <p14:creationId xmlns:p14="http://schemas.microsoft.com/office/powerpoint/2010/main" val="248583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4- کمک مالی به برادران دینی</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smtClean="0">
                <a:cs typeface="B Mitra" panose="00000400000000000000" pitchFamily="2" charset="-78"/>
              </a:rPr>
              <a:t>عن امیرالمومنین </a:t>
            </a:r>
            <a:r>
              <a:rPr lang="fa-IR" sz="3600" b="1" dirty="0">
                <a:cs typeface="B Mitra" panose="00000400000000000000" pitchFamily="2" charset="-78"/>
              </a:rPr>
              <a:t>عليه السلام : مُواساةُ الأخِ في اللّه ِ عزّ و جلّ تَزِيدُ في </a:t>
            </a:r>
            <a:r>
              <a:rPr lang="fa-IR" sz="3600" b="1" dirty="0" smtClean="0">
                <a:cs typeface="B Mitra" panose="00000400000000000000" pitchFamily="2" charset="-78"/>
              </a:rPr>
              <a:t>الرِّزقِ</a:t>
            </a:r>
          </a:p>
          <a:p>
            <a:pPr marL="0" indent="0" algn="justLow">
              <a:lnSpc>
                <a:spcPct val="150000"/>
              </a:lnSpc>
              <a:buNone/>
            </a:pPr>
            <a:r>
              <a:rPr lang="fa-IR" sz="3600" b="1" dirty="0">
                <a:cs typeface="B Mitra" panose="00000400000000000000" pitchFamily="2" charset="-78"/>
              </a:rPr>
              <a:t>امام على عليه السلام : كمك مالى كردن به برادر دينى ، روزى را زياد مى كند </a:t>
            </a:r>
          </a:p>
        </p:txBody>
      </p:sp>
    </p:spTree>
    <p:extLst>
      <p:ext uri="{BB962C8B-B14F-4D97-AF65-F5344CB8AC3E}">
        <p14:creationId xmlns:p14="http://schemas.microsoft.com/office/powerpoint/2010/main" val="299506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8195"/>
            <a:ext cx="10515600" cy="5198768"/>
          </a:xfrm>
        </p:spPr>
        <p:txBody>
          <a:bodyPr>
            <a:normAutofit/>
          </a:bodyPr>
          <a:lstStyle/>
          <a:p>
            <a:pPr marL="0" indent="0" algn="justLow">
              <a:buNone/>
            </a:pPr>
            <a:r>
              <a:rPr lang="fa-IR" sz="6600" b="1" dirty="0">
                <a:cs typeface="B Mitra" panose="00000400000000000000" pitchFamily="2" charset="-78"/>
              </a:rPr>
              <a:t>يكي از ويژگي هايي كه اميرالمؤمنين علي ـ عليه السّلام ـ براي پارسايان بيان مي كنند، تلاش براي روزي حلال است(...وَ طَلَباً في </a:t>
            </a:r>
            <a:r>
              <a:rPr lang="fa-IR" sz="6600" b="1" dirty="0" smtClean="0">
                <a:cs typeface="B Mitra" panose="00000400000000000000" pitchFamily="2" charset="-78"/>
              </a:rPr>
              <a:t>حَلالٍ)</a:t>
            </a:r>
            <a:endParaRPr lang="fa-IR" sz="6600" b="1" dirty="0">
              <a:cs typeface="B Mitra" panose="00000400000000000000" pitchFamily="2" charset="-78"/>
            </a:endParaRPr>
          </a:p>
        </p:txBody>
      </p:sp>
    </p:spTree>
    <p:extLst>
      <p:ext uri="{BB962C8B-B14F-4D97-AF65-F5344CB8AC3E}">
        <p14:creationId xmlns:p14="http://schemas.microsoft.com/office/powerpoint/2010/main" val="2281522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5- امانتداری</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4400" b="1" dirty="0" smtClean="0">
                <a:cs typeface="B Mitra" panose="00000400000000000000" pitchFamily="2" charset="-78"/>
              </a:rPr>
              <a:t>عن علی عليه </a:t>
            </a:r>
            <a:r>
              <a:rPr lang="fa-IR" sz="4400" b="1" dirty="0">
                <a:cs typeface="B Mitra" panose="00000400000000000000" pitchFamily="2" charset="-78"/>
              </a:rPr>
              <a:t>السلام : استِعمالُ الأمانَةِ يَزِيدُ في الرِّزقِ </a:t>
            </a:r>
            <a:endParaRPr lang="fa-IR" sz="4400" b="1" dirty="0" smtClean="0">
              <a:cs typeface="B Mitra" panose="00000400000000000000" pitchFamily="2" charset="-78"/>
            </a:endParaRPr>
          </a:p>
          <a:p>
            <a:pPr marL="0" indent="0" algn="justLow">
              <a:lnSpc>
                <a:spcPct val="150000"/>
              </a:lnSpc>
              <a:buNone/>
            </a:pPr>
            <a:r>
              <a:rPr lang="fa-IR" sz="4400" b="1" dirty="0">
                <a:cs typeface="B Mitra" panose="00000400000000000000" pitchFamily="2" charset="-78"/>
              </a:rPr>
              <a:t>امام على عليه السلام : امانتدارى ، روزى را مى افزايد </a:t>
            </a:r>
          </a:p>
        </p:txBody>
      </p:sp>
    </p:spTree>
    <p:extLst>
      <p:ext uri="{BB962C8B-B14F-4D97-AF65-F5344CB8AC3E}">
        <p14:creationId xmlns:p14="http://schemas.microsoft.com/office/powerpoint/2010/main" val="3492973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6- نیت خوب داشتن</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4400" b="1" dirty="0">
                <a:cs typeface="B Mitra" panose="00000400000000000000" pitchFamily="2" charset="-78"/>
              </a:rPr>
              <a:t>عليه السلام : مَن حَسُنَتْ نِيّتُهُ ، زِيدَ في رِزقِهِ </a:t>
            </a:r>
            <a:endParaRPr lang="fa-IR" sz="4400" b="1" dirty="0" smtClean="0">
              <a:cs typeface="B Mitra" panose="00000400000000000000" pitchFamily="2" charset="-78"/>
            </a:endParaRPr>
          </a:p>
          <a:p>
            <a:pPr marL="0" indent="0" algn="justLow">
              <a:lnSpc>
                <a:spcPct val="150000"/>
              </a:lnSpc>
              <a:buNone/>
            </a:pPr>
            <a:r>
              <a:rPr lang="fa-IR" sz="4400" b="1" dirty="0">
                <a:cs typeface="B Mitra" panose="00000400000000000000" pitchFamily="2" charset="-78"/>
              </a:rPr>
              <a:t>امام على عليه السلام : هر كه خوش نيّت باشد ، روزى اش زياد شود</a:t>
            </a:r>
          </a:p>
        </p:txBody>
      </p:sp>
    </p:spTree>
    <p:extLst>
      <p:ext uri="{BB962C8B-B14F-4D97-AF65-F5344CB8AC3E}">
        <p14:creationId xmlns:p14="http://schemas.microsoft.com/office/powerpoint/2010/main" val="214845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7- دعا برای برادران دینی</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3600" b="1" dirty="0">
                <a:cs typeface="B Mitra" panose="00000400000000000000" pitchFamily="2" charset="-78"/>
              </a:rPr>
              <a:t>الإمامُ الباقرُ عليه السلام : علَيكَ بالدعاءِ لإخوانِكَ بظَهْرِ الغَيبِ فإنّهُ يَهِيلُ الرِّزقَ </a:t>
            </a:r>
            <a:endParaRPr lang="fa-IR" sz="3600" b="1" dirty="0" smtClean="0">
              <a:cs typeface="B Mitra" panose="00000400000000000000" pitchFamily="2" charset="-78"/>
            </a:endParaRPr>
          </a:p>
          <a:p>
            <a:pPr marL="0" indent="0" algn="justLow">
              <a:lnSpc>
                <a:spcPct val="150000"/>
              </a:lnSpc>
              <a:buNone/>
            </a:pPr>
            <a:r>
              <a:rPr lang="fa-IR" sz="3600" b="1" dirty="0">
                <a:cs typeface="B Mitra" panose="00000400000000000000" pitchFamily="2" charset="-78"/>
              </a:rPr>
              <a:t>امام باقر عليه السلام : پشت سر برادرانت دعا كن ، كه اين كار روزى را [ به طرف تو ]سرازير مى كند .</a:t>
            </a:r>
          </a:p>
        </p:txBody>
      </p:sp>
    </p:spTree>
    <p:extLst>
      <p:ext uri="{BB962C8B-B14F-4D97-AF65-F5344CB8AC3E}">
        <p14:creationId xmlns:p14="http://schemas.microsoft.com/office/powerpoint/2010/main" val="330958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8- پرداخت زکات</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4400" b="1" dirty="0" smtClean="0">
                <a:cs typeface="B Mitra" panose="00000400000000000000" pitchFamily="2" charset="-78"/>
              </a:rPr>
              <a:t>الامام الباقر عليه </a:t>
            </a:r>
            <a:r>
              <a:rPr lang="fa-IR" sz="4400" b="1" dirty="0">
                <a:cs typeface="B Mitra" panose="00000400000000000000" pitchFamily="2" charset="-78"/>
              </a:rPr>
              <a:t>السلام : الزَّكاةُ تَزِيدُ في </a:t>
            </a:r>
            <a:r>
              <a:rPr lang="fa-IR" sz="4400" b="1" dirty="0" smtClean="0">
                <a:cs typeface="B Mitra" panose="00000400000000000000" pitchFamily="2" charset="-78"/>
              </a:rPr>
              <a:t>الرِّزقِ</a:t>
            </a:r>
          </a:p>
          <a:p>
            <a:pPr marL="0" indent="0" algn="justLow">
              <a:lnSpc>
                <a:spcPct val="150000"/>
              </a:lnSpc>
              <a:buNone/>
            </a:pPr>
            <a:r>
              <a:rPr lang="fa-IR" sz="4400" b="1" dirty="0">
                <a:cs typeface="B Mitra" panose="00000400000000000000" pitchFamily="2" charset="-78"/>
              </a:rPr>
              <a:t>امام باقر عليه السلام : زكات دادن ، روزى را مى افزايد </a:t>
            </a:r>
          </a:p>
        </p:txBody>
      </p:sp>
    </p:spTree>
    <p:extLst>
      <p:ext uri="{BB962C8B-B14F-4D97-AF65-F5344CB8AC3E}">
        <p14:creationId xmlns:p14="http://schemas.microsoft.com/office/powerpoint/2010/main" val="1771009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smtClean="0">
                <a:cs typeface="B Mitra" panose="00000400000000000000" pitchFamily="2" charset="-78"/>
              </a:rPr>
              <a:t>9- نیکی به خانواده</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sz="4000" b="1" dirty="0">
                <a:cs typeface="B Mitra" panose="00000400000000000000" pitchFamily="2" charset="-78"/>
              </a:rPr>
              <a:t>الإمامُ الصّادقُ عليه السلام : مَن حَسَّنَ بِرَّهُ أهلَ بَيتِهِ زِيدَ في </a:t>
            </a:r>
            <a:r>
              <a:rPr lang="fa-IR" sz="4000" b="1" dirty="0" smtClean="0">
                <a:cs typeface="B Mitra" panose="00000400000000000000" pitchFamily="2" charset="-78"/>
              </a:rPr>
              <a:t>رِزقِهِ</a:t>
            </a:r>
          </a:p>
          <a:p>
            <a:pPr marL="0" indent="0" algn="justLow">
              <a:lnSpc>
                <a:spcPct val="150000"/>
              </a:lnSpc>
              <a:buNone/>
            </a:pPr>
            <a:r>
              <a:rPr lang="fa-IR" sz="4000" b="1" dirty="0">
                <a:cs typeface="B Mitra" panose="00000400000000000000" pitchFamily="2" charset="-78"/>
              </a:rPr>
              <a:t>امام صادق عليه السلام : هركه با خانواده خود نيكوكار باشد ، روزى اش زياد شود</a:t>
            </a:r>
          </a:p>
        </p:txBody>
      </p:sp>
    </p:spTree>
    <p:extLst>
      <p:ext uri="{BB962C8B-B14F-4D97-AF65-F5344CB8AC3E}">
        <p14:creationId xmlns:p14="http://schemas.microsoft.com/office/powerpoint/2010/main" val="1691244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979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lgn="justLow">
              <a:buNone/>
            </a:pPr>
            <a:r>
              <a:rPr lang="fa-IR" sz="4800" b="1" dirty="0">
                <a:cs typeface="B Mitra" panose="00000400000000000000" pitchFamily="2" charset="-78"/>
              </a:rPr>
              <a:t>با نگاه به آيات قرآن در مي يابيم كه قرآن هرگز ما را به چشم پوشي از مواهب الهي دعوت نكرده و فقر را ارزش و نعمت به حساب نياورده است</a:t>
            </a:r>
            <a:r>
              <a:rPr lang="fa-IR" sz="4800" b="1" dirty="0" smtClean="0">
                <a:cs typeface="B Mitra" panose="00000400000000000000" pitchFamily="2" charset="-78"/>
              </a:rPr>
              <a:t>. تا جاییکه در سوره جمعه جایی که سفارش به شرکت در نماز جمعه می کند در پایان بیان می دارد که پس از نماز جمعه در زمین پراکنده شده و به دنبال فضل الهی باشید. </a:t>
            </a:r>
            <a:endParaRPr lang="fa-IR" sz="4800" b="1" dirty="0">
              <a:cs typeface="B Mitra" panose="00000400000000000000" pitchFamily="2" charset="-78"/>
            </a:endParaRPr>
          </a:p>
        </p:txBody>
      </p:sp>
    </p:spTree>
    <p:extLst>
      <p:ext uri="{BB962C8B-B14F-4D97-AF65-F5344CB8AC3E}">
        <p14:creationId xmlns:p14="http://schemas.microsoft.com/office/powerpoint/2010/main" val="387039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87" y="2100619"/>
            <a:ext cx="10515600" cy="1325563"/>
          </a:xfrm>
        </p:spPr>
        <p:txBody>
          <a:bodyPr>
            <a:normAutofit/>
          </a:bodyPr>
          <a:lstStyle/>
          <a:p>
            <a:pPr algn="justLow"/>
            <a:r>
              <a:rPr lang="fa-IR" sz="6600" b="1" dirty="0" smtClean="0">
                <a:cs typeface="B Mitra" panose="00000400000000000000" pitchFamily="2" charset="-78"/>
              </a:rPr>
              <a:t>وظایف انسان در جهت کسب روزی</a:t>
            </a:r>
            <a:endParaRPr lang="fa-IR" sz="6600" b="1" dirty="0">
              <a:cs typeface="B Mitra" panose="00000400000000000000" pitchFamily="2" charset="-78"/>
            </a:endParaRPr>
          </a:p>
        </p:txBody>
      </p:sp>
    </p:spTree>
    <p:extLst>
      <p:ext uri="{BB962C8B-B14F-4D97-AF65-F5344CB8AC3E}">
        <p14:creationId xmlns:p14="http://schemas.microsoft.com/office/powerpoint/2010/main" val="428448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justLow"/>
            <a:r>
              <a:rPr lang="fa-IR" b="1" dirty="0">
                <a:cs typeface="B Mitra" panose="00000400000000000000" pitchFamily="2" charset="-78"/>
              </a:rPr>
              <a:t>1- تلاش برای جلب </a:t>
            </a:r>
            <a:r>
              <a:rPr lang="fa-IR" b="1" dirty="0" smtClean="0">
                <a:cs typeface="B Mitra" panose="00000400000000000000" pitchFamily="2" charset="-78"/>
              </a:rPr>
              <a:t>روزی (روزی برای جوینده آن ضمانت شده است.)</a:t>
            </a:r>
            <a:endParaRPr lang="fa-IR"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71108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193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3548"/>
            <a:ext cx="10515600" cy="5123415"/>
          </a:xfrm>
        </p:spPr>
        <p:txBody>
          <a:bodyPr>
            <a:normAutofit/>
          </a:bodyPr>
          <a:lstStyle/>
          <a:p>
            <a:pPr marL="0" indent="0" algn="justLow">
              <a:buNone/>
            </a:pPr>
            <a:r>
              <a:rPr lang="fa-IR" sz="4400" b="1" dirty="0" smtClean="0">
                <a:cs typeface="B Mitra" panose="00000400000000000000" pitchFamily="2" charset="-78"/>
              </a:rPr>
              <a:t>بر طبق روایات یکی از وظایف انسان مسلمان تلاش برای جلب روزی است. در دین اسلام بر خلاف ادیانی همچون مسیحیت رهبانیت به معنای گوشه گیری نفی شده است. یعنی احدی حق ندارد به بهانه رسیدن به قرب الهی از اجتماع کناره گیری کرده و فقط به عبادت بپردازد. بلکه هر انسان مسلمانی باید در جهت کسب روزی خود تلاش کند. و کسالت و تنبلی در این زمینه مذموم است. </a:t>
            </a:r>
            <a:endParaRPr lang="fa-IR" sz="4400" b="1" dirty="0">
              <a:cs typeface="B Mitra" panose="00000400000000000000" pitchFamily="2" charset="-78"/>
            </a:endParaRPr>
          </a:p>
        </p:txBody>
      </p:sp>
    </p:spTree>
    <p:extLst>
      <p:ext uri="{BB962C8B-B14F-4D97-AF65-F5344CB8AC3E}">
        <p14:creationId xmlns:p14="http://schemas.microsoft.com/office/powerpoint/2010/main" val="33887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38200" y="1825625"/>
            <a:ext cx="10515600" cy="4266908"/>
            <a:chOff x="838200" y="1825625"/>
            <a:chExt cx="10515600" cy="4266908"/>
          </a:xfrm>
        </p:grpSpPr>
        <p:sp>
          <p:nvSpPr>
            <p:cNvPr id="4" name="Freeform 3"/>
            <p:cNvSpPr/>
            <p:nvPr/>
          </p:nvSpPr>
          <p:spPr>
            <a:xfrm>
              <a:off x="838200" y="1825625"/>
              <a:ext cx="10515600" cy="1359793"/>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1920" tIns="121920" rIns="2361020" bIns="121920" numCol="1" spcCol="1270" anchor="ctr" anchorCtr="0">
              <a:noAutofit/>
            </a:bodyPr>
            <a:lstStyle/>
            <a:p>
              <a:pPr lvl="0" algn="r" defTabSz="1422400" rtl="1">
                <a:lnSpc>
                  <a:spcPct val="90000"/>
                </a:lnSpc>
                <a:spcBef>
                  <a:spcPct val="0"/>
                </a:spcBef>
                <a:spcAft>
                  <a:spcPct val="35000"/>
                </a:spcAft>
              </a:pPr>
              <a:r>
                <a:rPr lang="fa-IR" sz="3200" kern="1200" dirty="0" smtClean="0">
                  <a:cs typeface="B Mitra" panose="00000400000000000000" pitchFamily="2" charset="-78"/>
                </a:rPr>
                <a:t>پيامبر خدا صلى الله عليه و آله : طلب [درآمد ]حلال ، بر هر مرد و زن مسلمانى واجب است</a:t>
              </a:r>
              <a:endParaRPr lang="fa-IR" sz="3200" kern="1200" dirty="0">
                <a:cs typeface="B Mitra" panose="00000400000000000000" pitchFamily="2" charset="-78"/>
              </a:endParaRPr>
            </a:p>
          </p:txBody>
        </p:sp>
        <p:sp>
          <p:nvSpPr>
            <p:cNvPr id="5" name="Rounded Rectangle 4"/>
            <p:cNvSpPr/>
            <p:nvPr/>
          </p:nvSpPr>
          <p:spPr>
            <a:xfrm>
              <a:off x="9114700" y="1961604"/>
              <a:ext cx="2103120" cy="1087834"/>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22000" b="-2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838200" y="4732740"/>
              <a:ext cx="10515600" cy="1359793"/>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txBody>
            <a:bodyPr spcFirstLastPara="0" vert="horz" wrap="square" lIns="121920" tIns="121920" rIns="2361020" bIns="121920" numCol="1" spcCol="1270" anchor="ctr" anchorCtr="0">
              <a:noAutofit/>
            </a:bodyPr>
            <a:lstStyle/>
            <a:p>
              <a:pPr lvl="0" algn="r" defTabSz="1422400" rtl="1">
                <a:lnSpc>
                  <a:spcPct val="90000"/>
                </a:lnSpc>
                <a:spcBef>
                  <a:spcPct val="0"/>
                </a:spcBef>
                <a:spcAft>
                  <a:spcPct val="35000"/>
                </a:spcAft>
              </a:pPr>
              <a:r>
                <a:rPr lang="fa-IR" sz="3200" kern="1200" dirty="0" smtClean="0">
                  <a:cs typeface="B Mitra" panose="00000400000000000000" pitchFamily="2" charset="-78"/>
                </a:rPr>
                <a:t>امام صادق عليه السلام : از طلب روزىِ حلال دست مكش ؛ زيرا طلب روزى حلال تو را در دينت يارى مى رساند . و با توكّل زانوى اُشتر ببند .</a:t>
              </a:r>
              <a:endParaRPr lang="fa-IR" sz="3200" kern="1200" dirty="0">
                <a:cs typeface="B Mitra" panose="00000400000000000000" pitchFamily="2" charset="-78"/>
              </a:endParaRPr>
            </a:p>
          </p:txBody>
        </p:sp>
        <p:sp>
          <p:nvSpPr>
            <p:cNvPr id="9" name="Freeform 8"/>
            <p:cNvSpPr/>
            <p:nvPr/>
          </p:nvSpPr>
          <p:spPr>
            <a:xfrm>
              <a:off x="838200" y="3361461"/>
              <a:ext cx="10515600" cy="1359793"/>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121920" tIns="121920" rIns="2361020" bIns="121920" numCol="1" spcCol="1270" anchor="ctr" anchorCtr="0">
              <a:noAutofit/>
            </a:bodyPr>
            <a:lstStyle/>
            <a:p>
              <a:pPr lvl="0" algn="r" defTabSz="1422400" rtl="1">
                <a:lnSpc>
                  <a:spcPct val="90000"/>
                </a:lnSpc>
                <a:spcBef>
                  <a:spcPct val="0"/>
                </a:spcBef>
                <a:spcAft>
                  <a:spcPct val="35000"/>
                </a:spcAft>
              </a:pPr>
              <a:r>
                <a:rPr lang="fa-IR" sz="3200" kern="1200" dirty="0" smtClean="0">
                  <a:cs typeface="B Mitra" panose="00000400000000000000" pitchFamily="2" charset="-78"/>
                </a:rPr>
                <a:t>پيامبر خدا صلى الله عليه و آله : هركه در طلب حلالْ، خود را به رنج افكند، آمرزيده است .</a:t>
              </a:r>
              <a:endParaRPr lang="fa-IR" sz="3200" kern="1200" dirty="0">
                <a:cs typeface="B Mitra" panose="00000400000000000000" pitchFamily="2" charset="-78"/>
              </a:endParaRPr>
            </a:p>
          </p:txBody>
        </p:sp>
        <p:sp>
          <p:nvSpPr>
            <p:cNvPr id="8" name="Rounded Rectangle 7"/>
            <p:cNvSpPr/>
            <p:nvPr/>
          </p:nvSpPr>
          <p:spPr>
            <a:xfrm>
              <a:off x="9114700" y="3497440"/>
              <a:ext cx="2103120" cy="1087834"/>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22000" b="-2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3694485"/>
                <a:satOff val="-6499"/>
                <a:lumOff val="-836"/>
                <a:alphaOff val="0"/>
              </a:schemeClr>
            </a:effectRef>
            <a:fontRef idx="minor">
              <a:schemeClr val="lt1">
                <a:hueOff val="0"/>
                <a:satOff val="0"/>
                <a:lumOff val="0"/>
                <a:alphaOff val="0"/>
              </a:schemeClr>
            </a:fontRef>
          </p:style>
        </p:sp>
        <p:sp>
          <p:nvSpPr>
            <p:cNvPr id="10" name="Rounded Rectangle 9"/>
            <p:cNvSpPr/>
            <p:nvPr/>
          </p:nvSpPr>
          <p:spPr>
            <a:xfrm>
              <a:off x="9114700" y="4953149"/>
              <a:ext cx="2103120" cy="1087834"/>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22000" b="-2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7388970"/>
                <a:satOff val="-12997"/>
                <a:lumOff val="-1672"/>
                <a:alphaOff val="0"/>
              </a:schemeClr>
            </a:effectRef>
            <a:fontRef idx="minor">
              <a:schemeClr val="lt1">
                <a:hueOff val="0"/>
                <a:satOff val="0"/>
                <a:lumOff val="0"/>
                <a:alphaOff val="0"/>
              </a:schemeClr>
            </a:fontRef>
          </p:style>
        </p:sp>
      </p:grpSp>
      <p:sp>
        <p:nvSpPr>
          <p:cNvPr id="2" name="Title 1"/>
          <p:cNvSpPr>
            <a:spLocks noGrp="1"/>
          </p:cNvSpPr>
          <p:nvPr>
            <p:ph type="title"/>
          </p:nvPr>
        </p:nvSpPr>
        <p:spPr/>
        <p:txBody>
          <a:bodyPr/>
          <a:lstStyle/>
          <a:p>
            <a:pPr algn="justLow"/>
            <a:r>
              <a:rPr lang="fa-IR" b="1" dirty="0" smtClean="0">
                <a:cs typeface="B Mitra" panose="00000400000000000000" pitchFamily="2" charset="-78"/>
              </a:rPr>
              <a:t>2- کسب روزی حلال</a:t>
            </a:r>
            <a:endParaRPr lang="fa-IR" b="1" dirty="0">
              <a:cs typeface="B Mitra" panose="00000400000000000000" pitchFamily="2" charset="-78"/>
            </a:endParaRPr>
          </a:p>
        </p:txBody>
      </p:sp>
    </p:spTree>
    <p:extLst>
      <p:ext uri="{BB962C8B-B14F-4D97-AF65-F5344CB8AC3E}">
        <p14:creationId xmlns:p14="http://schemas.microsoft.com/office/powerpoint/2010/main" val="216504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3670"/>
            <a:ext cx="10515600" cy="5143293"/>
          </a:xfrm>
        </p:spPr>
        <p:txBody>
          <a:bodyPr>
            <a:noAutofit/>
          </a:bodyPr>
          <a:lstStyle/>
          <a:p>
            <a:pPr marL="0" indent="0" algn="justLow">
              <a:buNone/>
            </a:pPr>
            <a:r>
              <a:rPr lang="fa-IR" sz="3200" b="1" dirty="0" smtClean="0">
                <a:cs typeface="B Mitra" panose="00000400000000000000" pitchFamily="2" charset="-78"/>
              </a:rPr>
              <a:t>طلب روزی حلال از جهات مختلفی به دین انسان کمک می کند: </a:t>
            </a:r>
          </a:p>
          <a:p>
            <a:pPr marL="0" indent="0" algn="justLow">
              <a:buNone/>
            </a:pPr>
            <a:r>
              <a:rPr lang="fa-IR" sz="3200" b="1" dirty="0" smtClean="0">
                <a:cs typeface="B Mitra" panose="00000400000000000000" pitchFamily="2" charset="-78"/>
              </a:rPr>
              <a:t>یک جهت مهم آن این است که رزق و غذای حلال در تربیت و تعالی نفس اثر ویژه‌ای دارد و عکس آن هم صادق است یعنی غذای حرام گاهی اثرات مخرب تربیتی و دینی بر جای می گذارد.</a:t>
            </a:r>
          </a:p>
          <a:p>
            <a:pPr marL="0" indent="0" algn="justLow">
              <a:buNone/>
            </a:pPr>
            <a:r>
              <a:rPr lang="fa-IR" sz="3200" b="1" dirty="0" smtClean="0">
                <a:cs typeface="B Mitra" panose="00000400000000000000" pitchFamily="2" charset="-78"/>
              </a:rPr>
              <a:t>جهت دوم این است که یک بعد انسان بعد مادی است و به هر حال انسان هر قدر هم که عابد و زاهد باشد نیاز به غذا پیدا می‌کند و لذا هیچ مسلمانی از طلب روزی حلال معاف نیست.</a:t>
            </a:r>
          </a:p>
          <a:p>
            <a:pPr marL="0" indent="0" algn="justLow">
              <a:buNone/>
            </a:pPr>
            <a:r>
              <a:rPr lang="fa-IR" sz="3200" b="1" dirty="0" smtClean="0">
                <a:cs typeface="B Mitra" panose="00000400000000000000" pitchFamily="2" charset="-78"/>
              </a:rPr>
              <a:t>جهت دیگر امنیت اقتصادی جامعه است که در پرتو این حکم شرعی تحقق می یابد. یعنی اگر همه به دنبال کسب روزی حلال باشند فضایی توام با تقوی بر جامعه حاکم خواهد شد و به طور قطع دینداری و دین ورزی در چنین جامعه‌ای بسیار آسانتر و مطلوبتر خواهد بود. </a:t>
            </a:r>
            <a:endParaRPr lang="fa-IR" sz="3200" b="1" dirty="0">
              <a:cs typeface="B Mitra" panose="00000400000000000000" pitchFamily="2" charset="-78"/>
            </a:endParaRPr>
          </a:p>
        </p:txBody>
      </p:sp>
    </p:spTree>
    <p:extLst>
      <p:ext uri="{BB962C8B-B14F-4D97-AF65-F5344CB8AC3E}">
        <p14:creationId xmlns:p14="http://schemas.microsoft.com/office/powerpoint/2010/main" val="419503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2434</Words>
  <Application>Microsoft Office PowerPoint</Application>
  <PresentationFormat>Widescreen</PresentationFormat>
  <Paragraphs>80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 Naskh</vt:lpstr>
      <vt:lpstr>Arial</vt:lpstr>
      <vt:lpstr>B Mitra</vt:lpstr>
      <vt:lpstr>Calibri</vt:lpstr>
      <vt:lpstr>Calibri Light</vt:lpstr>
      <vt:lpstr>Times New Roman</vt:lpstr>
      <vt:lpstr>Office Theme</vt:lpstr>
      <vt:lpstr>بسم الله الرحمن الرحیم</vt:lpstr>
      <vt:lpstr>رزق و روزی حلال جلسه دوم</vt:lpstr>
      <vt:lpstr>PowerPoint Presentation</vt:lpstr>
      <vt:lpstr>PowerPoint Presentation</vt:lpstr>
      <vt:lpstr>وظایف انسان در جهت کسب روزی</vt:lpstr>
      <vt:lpstr>1- تلاش برای جلب روزی (روزی برای جوینده آن ضمانت شده است.)</vt:lpstr>
      <vt:lpstr>PowerPoint Presentation</vt:lpstr>
      <vt:lpstr>2- کسب روزی حلال</vt:lpstr>
      <vt:lpstr>PowerPoint Presentation</vt:lpstr>
      <vt:lpstr>3- ممنوعیت ترک واجبات برای کسب بیشتر</vt:lpstr>
      <vt:lpstr>PowerPoint Presentation</vt:lpstr>
      <vt:lpstr>4- دعا برای طلب رزق</vt:lpstr>
      <vt:lpstr>PowerPoint Presentation</vt:lpstr>
      <vt:lpstr>5- دوری از حرص</vt:lpstr>
      <vt:lpstr>PowerPoint Presentation</vt:lpstr>
      <vt:lpstr>6- نگران نبودن از روزی فردا</vt:lpstr>
      <vt:lpstr>PowerPoint Presentation</vt:lpstr>
      <vt:lpstr>7- تقوا</vt:lpstr>
      <vt:lpstr>PowerPoint Presentation</vt:lpstr>
      <vt:lpstr>8- توکل</vt:lpstr>
      <vt:lpstr>PowerPoint Presentation</vt:lpstr>
      <vt:lpstr>9- رعایت توازن و تعادل میان نیازهای مادی و معنوی</vt:lpstr>
      <vt:lpstr>PowerPoint Presentation</vt:lpstr>
      <vt:lpstr>PowerPoint Presentation</vt:lpstr>
      <vt:lpstr>عوامل افزایش روزی</vt:lpstr>
      <vt:lpstr>1- اطعام کردن</vt:lpstr>
      <vt:lpstr>2- پیوسته با طهارت بودن (وضو)</vt:lpstr>
      <vt:lpstr>3- صدقه</vt:lpstr>
      <vt:lpstr>4- کمک مالی به برادران دینی</vt:lpstr>
      <vt:lpstr>5- امانتداری</vt:lpstr>
      <vt:lpstr>6- نیت خوب داشتن</vt:lpstr>
      <vt:lpstr>7- دعا برای برادران دینی</vt:lpstr>
      <vt:lpstr>8- پرداخت زکات</vt:lpstr>
      <vt:lpstr>9- نیکی به خانواده</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yaZahra yaAli</dc:creator>
  <cp:lastModifiedBy>fatemeh</cp:lastModifiedBy>
  <cp:revision>68</cp:revision>
  <dcterms:created xsi:type="dcterms:W3CDTF">2014-07-05T15:41:46Z</dcterms:created>
  <dcterms:modified xsi:type="dcterms:W3CDTF">2014-07-20T22:41:34Z</dcterms:modified>
</cp:coreProperties>
</file>